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61" r:id="rId7"/>
    <p:sldId id="264" r:id="rId8"/>
    <p:sldId id="263" r:id="rId9"/>
    <p:sldId id="260" r:id="rId10"/>
    <p:sldId id="25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62" r:id="rId22"/>
    <p:sldId id="259" r:id="rId23"/>
  </p:sldIdLst>
  <p:sldSz cx="9144000" cy="5143500" type="screen16x9"/>
  <p:notesSz cx="6858000" cy="9144000"/>
  <p:custDataLst>
    <p:tags r:id="rId2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26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667">
          <p15:clr>
            <a:srgbClr val="A4A3A4"/>
          </p15:clr>
        </p15:guide>
        <p15:guide id="4" pos="158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3974">
          <p15:clr>
            <a:srgbClr val="A4A3A4"/>
          </p15:clr>
        </p15:guide>
        <p15:guide id="3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440"/>
    <a:srgbClr val="C07000"/>
    <a:srgbClr val="8B8807"/>
    <a:srgbClr val="1BA12B"/>
    <a:srgbClr val="7E7D76"/>
    <a:srgbClr val="1782DB"/>
    <a:srgbClr val="706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5" autoAdjust="0"/>
    <p:restoredTop sz="94125" autoAdjust="0"/>
  </p:normalViewPr>
  <p:slideViewPr>
    <p:cSldViewPr showGuides="1">
      <p:cViewPr varScale="1">
        <p:scale>
          <a:sx n="147" d="100"/>
          <a:sy n="147" d="100"/>
        </p:scale>
        <p:origin x="-750" y="-72"/>
      </p:cViewPr>
      <p:guideLst>
        <p:guide orient="horz" pos="3026"/>
        <p:guide orient="horz"/>
        <p:guide orient="horz" pos="667"/>
        <p:guide pos="158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3288" y="-222"/>
      </p:cViewPr>
      <p:guideLst>
        <p:guide orient="horz" pos="2880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r"/>
            <a:endParaRPr lang="en-GB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999580FB-A1A7-4BFA-8980-0CB90ED5CC13}" type="datetimeFigureOut">
              <a:rPr lang="en-GB" sz="800" smtClean="0"/>
              <a:pPr algn="l"/>
              <a:t>07/03/2017</a:t>
            </a:fld>
            <a:endParaRPr lang="en-GB" sz="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3884613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D310C-11CC-44CF-B61D-C36BD5A4E9FA}" type="slidenum">
              <a:rPr lang="en-GB" sz="800" smtClean="0"/>
              <a:pPr/>
              <a:t>‹#›</a:t>
            </a:fld>
            <a:endParaRPr lang="en-GB" sz="800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2"/>
          </p:nvPr>
        </p:nvSpPr>
        <p:spPr>
          <a:xfrm>
            <a:off x="0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800" dirty="0" smtClean="0"/>
              <a:t>Copyright 2011 FUJITSU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9938317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idx="1"/>
          </p:nvPr>
        </p:nvSpPr>
        <p:spPr>
          <a:xfrm>
            <a:off x="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fld id="{9AF53C10-58A7-45D0-B2D2-D1576F087AB5}" type="datetimeFigureOut">
              <a:rPr lang="en-GB" smtClean="0"/>
              <a:pPr/>
              <a:t>07/03/2017</a:t>
            </a:fld>
            <a:endParaRPr lang="en-GB" dirty="0"/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endParaRPr lang="en-GB" dirty="0"/>
          </a:p>
        </p:txBody>
      </p:sp>
      <p:sp>
        <p:nvSpPr>
          <p:cNvPr id="16" name="Slide Image Placeholder 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5"/>
          </p:nvPr>
        </p:nvSpPr>
        <p:spPr>
          <a:xfrm>
            <a:off x="3884613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12BC81D3-C59B-4C63-B840-07ACB8BAB3C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4"/>
          </p:nvPr>
        </p:nvSpPr>
        <p:spPr>
          <a:xfrm>
            <a:off x="0" y="8643600"/>
            <a:ext cx="2952000" cy="500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30" name="Notes Placeholder 29"/>
          <p:cNvSpPr>
            <a:spLocks noGrp="1"/>
          </p:cNvSpPr>
          <p:nvPr>
            <p:ph type="body" sz="quarter" idx="3"/>
          </p:nvPr>
        </p:nvSpPr>
        <p:spPr>
          <a:xfrm>
            <a:off x="549275" y="4572000"/>
            <a:ext cx="5759450" cy="3886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589371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82563" indent="-182563" algn="l" defTabSz="914400" rtl="0" eaLnBrk="1" latinLnBrk="0" hangingPunct="1">
      <a:spcBef>
        <a:spcPts val="516"/>
      </a:spcBef>
      <a:spcAft>
        <a:spcPts val="288"/>
      </a:spcAft>
      <a:buClr>
        <a:schemeClr val="accent2"/>
      </a:buClr>
      <a:buFont typeface="Wingdings" pitchFamily="2" charset="2"/>
      <a:buChar char="n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58775" indent="-176213" algn="l" defTabSz="914400" rtl="0" eaLnBrk="1" latinLnBrk="0" hangingPunct="1">
      <a:spcAft>
        <a:spcPts val="288"/>
      </a:spcAft>
      <a:buClr>
        <a:schemeClr val="tx2"/>
      </a:buClr>
      <a:buFont typeface="Wingdings" pitchFamily="2" charset="2"/>
      <a:buChar char="n"/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49263" indent="-90488" algn="l" defTabSz="914400" rtl="0" eaLnBrk="1" latinLnBrk="0" hangingPunct="1">
      <a:spcBef>
        <a:spcPts val="432"/>
      </a:spcBef>
      <a:spcAft>
        <a:spcPts val="240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41338" indent="-92075" algn="l" defTabSz="914400" rtl="0" eaLnBrk="1" latinLnBrk="0" hangingPunct="1">
      <a:spcBef>
        <a:spcPts val="384"/>
      </a:spcBef>
      <a:spcAft>
        <a:spcPts val="216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625475" indent="-84138" algn="l" defTabSz="914400" rtl="0" eaLnBrk="1" latinLnBrk="0" hangingPunct="1">
      <a:spcBef>
        <a:spcPts val="336"/>
      </a:spcBef>
      <a:spcAft>
        <a:spcPts val="192"/>
      </a:spcAft>
      <a:buClr>
        <a:schemeClr val="tx2"/>
      </a:buClr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E51466-D1A1-41F6-A809-EC5FE14D610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I felt this fiber optic cable graphic was a great graphic in that it, not only showed the fiber optic glass cables but, the colors fit in well with my project.  I also wanted to show a small picture of a traditional wire cable just to contrast the two.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885E7B-7CBD-4D4F-8FA4-448BC627BFC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I used the same principle with switches and hubs as I did with the fiber optic cable in that I tried to contrast the newer component (switches) with the older ones (hubs).  They two are hard to differentiate and look very similar but, I tried to outline the components below.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885E7B-7CBD-4D4F-8FA4-448BC627BFC8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I used the same principle with switches and hubs as I did with the fiber optic cable in that I tried to contrast the newer component (switches) with the older ones (hubs).  They two are hard to differentiate and look very similar but, I tried to outline the components below.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885E7B-7CBD-4D4F-8FA4-448BC627BFC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I used the same principle with switches and hubs as I did with the fiber optic cable in that I tried to contrast the newer component (switches) with the older ones (hubs).  They two are hard to differentiate and look very similar but, I tried to outline the components below.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885E7B-7CBD-4D4F-8FA4-448BC627BFC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I used the same principle with switches and hubs as I did with the fiber optic cable in that I tried to contrast the newer component (switches) with the older ones (hubs).  They two are hard to differentiate and look very similar but, I tried to outline the components below.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885E7B-7CBD-4D4F-8FA4-448BC627BFC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I used the same principle with switches and hubs as I did with the fiber optic cable in that I tried to contrast the newer component (switches) with the older ones (hubs).  They two are hard to differentiate and look very similar but, I tried to outline the components below.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885E7B-7CBD-4D4F-8FA4-448BC627BFC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I used the same principle with switches and hubs as I did with the fiber optic cable in that I tried to contrast the newer component (switches) with the older ones (hubs).  They two are hard to differentiate and look very similar but, I tried to outline the components below.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885E7B-7CBD-4D4F-8FA4-448BC627BFC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I used the same principle with switches and hubs as I did with the fiber optic cable in that I tried to contrast the newer component (switches) with the older ones (hubs).  They two are hard to differentiate and look very similar but, I tried to outline the components below.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Copyright 2011 FUJITSU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06300C-805E-4B87-8897-C4C7A1B04F1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I wanted to present this diagram to help the viewer visually understand how a computer network was set-up.  I linked each component to the same text links throughout the project.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81EDF3-BC6B-46A2-84B0-AF9579A254B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</a:rPr>
              <a:t>I used this slide as a Introduction to the different types of networks.  I tried to let the graphics do the talking on this slide.  I elaborated more on each network type on subsequent slides.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79" descr="TitleRed_24_L15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0" y="0"/>
            <a:ext cx="9144000" cy="3730625"/>
          </a:xfrm>
          <a:prstGeom prst="rect">
            <a:avLst/>
          </a:prstGeom>
          <a:noFill/>
        </p:spPr>
      </p:pic>
      <p:grpSp>
        <p:nvGrpSpPr>
          <p:cNvPr id="50" name="Group 49"/>
          <p:cNvGrpSpPr>
            <a:grpSpLocks noChangeAspect="1"/>
          </p:cNvGrpSpPr>
          <p:nvPr userDrawn="1"/>
        </p:nvGrpSpPr>
        <p:grpSpPr bwMode="gray">
          <a:xfrm>
            <a:off x="7606538" y="114300"/>
            <a:ext cx="1418400" cy="792555"/>
            <a:chOff x="7324408" y="0"/>
            <a:chExt cx="1647825" cy="920750"/>
          </a:xfrm>
        </p:grpSpPr>
        <p:sp>
          <p:nvSpPr>
            <p:cNvPr id="51" name="AutoShape 48"/>
            <p:cNvSpPr>
              <a:spLocks noChangeAspect="1" noChangeArrowheads="1" noTextEdit="1"/>
            </p:cNvSpPr>
            <p:nvPr userDrawn="1"/>
          </p:nvSpPr>
          <p:spPr bwMode="gray">
            <a:xfrm>
              <a:off x="7324408" y="0"/>
              <a:ext cx="1647825" cy="92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gray">
            <a:xfrm>
              <a:off x="7405371" y="773113"/>
              <a:ext cx="41275" cy="68263"/>
            </a:xfrm>
            <a:custGeom>
              <a:avLst/>
              <a:gdLst/>
              <a:ahLst/>
              <a:cxnLst>
                <a:cxn ang="0">
                  <a:pos x="0" y="731"/>
                </a:cxn>
                <a:cxn ang="0">
                  <a:pos x="0" y="643"/>
                </a:cxn>
                <a:cxn ang="0">
                  <a:pos x="177" y="684"/>
                </a:cxn>
                <a:cxn ang="0">
                  <a:pos x="355" y="568"/>
                </a:cxn>
                <a:cxn ang="0">
                  <a:pos x="325" y="493"/>
                </a:cxn>
                <a:cxn ang="0">
                  <a:pos x="271" y="452"/>
                </a:cxn>
                <a:cxn ang="0">
                  <a:pos x="203" y="417"/>
                </a:cxn>
                <a:cxn ang="0">
                  <a:pos x="62" y="323"/>
                </a:cxn>
                <a:cxn ang="0">
                  <a:pos x="12" y="190"/>
                </a:cxn>
                <a:cxn ang="0">
                  <a:pos x="90" y="41"/>
                </a:cxn>
                <a:cxn ang="0">
                  <a:pos x="257" y="0"/>
                </a:cxn>
                <a:cxn ang="0">
                  <a:pos x="411" y="24"/>
                </a:cxn>
                <a:cxn ang="0">
                  <a:pos x="411" y="106"/>
                </a:cxn>
                <a:cxn ang="0">
                  <a:pos x="262" y="74"/>
                </a:cxn>
                <a:cxn ang="0">
                  <a:pos x="162" y="98"/>
                </a:cxn>
                <a:cxn ang="0">
                  <a:pos x="120" y="178"/>
                </a:cxn>
                <a:cxn ang="0">
                  <a:pos x="149" y="253"/>
                </a:cxn>
                <a:cxn ang="0">
                  <a:pos x="273" y="331"/>
                </a:cxn>
                <a:cxn ang="0">
                  <a:pos x="374" y="388"/>
                </a:cxn>
                <a:cxn ang="0">
                  <a:pos x="444" y="465"/>
                </a:cxn>
                <a:cxn ang="0">
                  <a:pos x="463" y="556"/>
                </a:cxn>
                <a:cxn ang="0">
                  <a:pos x="184" y="762"/>
                </a:cxn>
                <a:cxn ang="0">
                  <a:pos x="0" y="731"/>
                </a:cxn>
              </a:cxnLst>
              <a:rect l="0" t="0" r="r" b="b"/>
              <a:pathLst>
                <a:path w="463" h="762">
                  <a:moveTo>
                    <a:pt x="0" y="731"/>
                  </a:moveTo>
                  <a:cubicBezTo>
                    <a:pt x="0" y="643"/>
                    <a:pt x="0" y="643"/>
                    <a:pt x="0" y="643"/>
                  </a:cubicBezTo>
                  <a:cubicBezTo>
                    <a:pt x="48" y="670"/>
                    <a:pt x="107" y="684"/>
                    <a:pt x="177" y="684"/>
                  </a:cubicBezTo>
                  <a:cubicBezTo>
                    <a:pt x="296" y="684"/>
                    <a:pt x="355" y="645"/>
                    <a:pt x="355" y="568"/>
                  </a:cubicBezTo>
                  <a:cubicBezTo>
                    <a:pt x="355" y="538"/>
                    <a:pt x="345" y="513"/>
                    <a:pt x="325" y="493"/>
                  </a:cubicBezTo>
                  <a:cubicBezTo>
                    <a:pt x="309" y="477"/>
                    <a:pt x="291" y="463"/>
                    <a:pt x="271" y="452"/>
                  </a:cubicBezTo>
                  <a:cubicBezTo>
                    <a:pt x="253" y="442"/>
                    <a:pt x="231" y="431"/>
                    <a:pt x="203" y="417"/>
                  </a:cubicBezTo>
                  <a:cubicBezTo>
                    <a:pt x="135" y="384"/>
                    <a:pt x="89" y="352"/>
                    <a:pt x="62" y="323"/>
                  </a:cubicBezTo>
                  <a:cubicBezTo>
                    <a:pt x="29" y="286"/>
                    <a:pt x="12" y="242"/>
                    <a:pt x="12" y="190"/>
                  </a:cubicBezTo>
                  <a:cubicBezTo>
                    <a:pt x="12" y="124"/>
                    <a:pt x="38" y="74"/>
                    <a:pt x="90" y="41"/>
                  </a:cubicBezTo>
                  <a:cubicBezTo>
                    <a:pt x="134" y="13"/>
                    <a:pt x="189" y="0"/>
                    <a:pt x="257" y="0"/>
                  </a:cubicBezTo>
                  <a:cubicBezTo>
                    <a:pt x="304" y="0"/>
                    <a:pt x="355" y="8"/>
                    <a:pt x="411" y="24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364" y="85"/>
                    <a:pt x="314" y="74"/>
                    <a:pt x="262" y="74"/>
                  </a:cubicBezTo>
                  <a:cubicBezTo>
                    <a:pt x="222" y="74"/>
                    <a:pt x="188" y="82"/>
                    <a:pt x="162" y="98"/>
                  </a:cubicBezTo>
                  <a:cubicBezTo>
                    <a:pt x="134" y="115"/>
                    <a:pt x="120" y="141"/>
                    <a:pt x="120" y="178"/>
                  </a:cubicBezTo>
                  <a:cubicBezTo>
                    <a:pt x="120" y="209"/>
                    <a:pt x="130" y="234"/>
                    <a:pt x="149" y="253"/>
                  </a:cubicBezTo>
                  <a:cubicBezTo>
                    <a:pt x="168" y="273"/>
                    <a:pt x="209" y="298"/>
                    <a:pt x="273" y="331"/>
                  </a:cubicBezTo>
                  <a:cubicBezTo>
                    <a:pt x="324" y="356"/>
                    <a:pt x="357" y="375"/>
                    <a:pt x="374" y="388"/>
                  </a:cubicBezTo>
                  <a:cubicBezTo>
                    <a:pt x="407" y="412"/>
                    <a:pt x="430" y="437"/>
                    <a:pt x="444" y="465"/>
                  </a:cubicBezTo>
                  <a:cubicBezTo>
                    <a:pt x="457" y="490"/>
                    <a:pt x="463" y="520"/>
                    <a:pt x="463" y="556"/>
                  </a:cubicBezTo>
                  <a:cubicBezTo>
                    <a:pt x="463" y="693"/>
                    <a:pt x="370" y="762"/>
                    <a:pt x="184" y="762"/>
                  </a:cubicBezTo>
                  <a:cubicBezTo>
                    <a:pt x="109" y="762"/>
                    <a:pt x="48" y="752"/>
                    <a:pt x="0" y="73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gray">
            <a:xfrm>
              <a:off x="7462521" y="742950"/>
              <a:ext cx="47625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4" name="Freeform 51"/>
            <p:cNvSpPr>
              <a:spLocks noEditPoints="1"/>
            </p:cNvSpPr>
            <p:nvPr userDrawn="1"/>
          </p:nvSpPr>
          <p:spPr bwMode="gray">
            <a:xfrm>
              <a:off x="7524433" y="773113"/>
              <a:ext cx="50800" cy="68263"/>
            </a:xfrm>
            <a:custGeom>
              <a:avLst/>
              <a:gdLst/>
              <a:ahLst/>
              <a:cxnLst>
                <a:cxn ang="0">
                  <a:pos x="437" y="286"/>
                </a:cxn>
                <a:cxn ang="0">
                  <a:pos x="437" y="248"/>
                </a:cxn>
                <a:cxn ang="0">
                  <a:pos x="415" y="138"/>
                </a:cxn>
                <a:cxn ang="0">
                  <a:pos x="271" y="77"/>
                </a:cxn>
                <a:cxn ang="0">
                  <a:pos x="70" y="118"/>
                </a:cxn>
                <a:cxn ang="0">
                  <a:pos x="70" y="31"/>
                </a:cxn>
                <a:cxn ang="0">
                  <a:pos x="284" y="0"/>
                </a:cxn>
                <a:cxn ang="0">
                  <a:pos x="516" y="76"/>
                </a:cxn>
                <a:cxn ang="0">
                  <a:pos x="558" y="200"/>
                </a:cxn>
                <a:cxn ang="0">
                  <a:pos x="561" y="290"/>
                </a:cxn>
                <a:cxn ang="0">
                  <a:pos x="561" y="727"/>
                </a:cxn>
                <a:cxn ang="0">
                  <a:pos x="293" y="762"/>
                </a:cxn>
                <a:cxn ang="0">
                  <a:pos x="83" y="720"/>
                </a:cxn>
                <a:cxn ang="0">
                  <a:pos x="0" y="558"/>
                </a:cxn>
                <a:cxn ang="0">
                  <a:pos x="96" y="363"/>
                </a:cxn>
                <a:cxn ang="0">
                  <a:pos x="336" y="297"/>
                </a:cxn>
                <a:cxn ang="0">
                  <a:pos x="437" y="286"/>
                </a:cxn>
                <a:cxn ang="0">
                  <a:pos x="437" y="356"/>
                </a:cxn>
                <a:cxn ang="0">
                  <a:pos x="267" y="382"/>
                </a:cxn>
                <a:cxn ang="0">
                  <a:pos x="127" y="545"/>
                </a:cxn>
                <a:cxn ang="0">
                  <a:pos x="168" y="650"/>
                </a:cxn>
                <a:cxn ang="0">
                  <a:pos x="312" y="687"/>
                </a:cxn>
                <a:cxn ang="0">
                  <a:pos x="437" y="670"/>
                </a:cxn>
                <a:cxn ang="0">
                  <a:pos x="437" y="356"/>
                </a:cxn>
              </a:cxnLst>
              <a:rect l="0" t="0" r="r" b="b"/>
              <a:pathLst>
                <a:path w="561" h="762">
                  <a:moveTo>
                    <a:pt x="437" y="286"/>
                  </a:moveTo>
                  <a:cubicBezTo>
                    <a:pt x="437" y="248"/>
                    <a:pt x="437" y="248"/>
                    <a:pt x="437" y="248"/>
                  </a:cubicBezTo>
                  <a:cubicBezTo>
                    <a:pt x="437" y="200"/>
                    <a:pt x="430" y="164"/>
                    <a:pt x="415" y="138"/>
                  </a:cubicBezTo>
                  <a:cubicBezTo>
                    <a:pt x="392" y="97"/>
                    <a:pt x="344" y="77"/>
                    <a:pt x="271" y="77"/>
                  </a:cubicBezTo>
                  <a:cubicBezTo>
                    <a:pt x="206" y="77"/>
                    <a:pt x="139" y="91"/>
                    <a:pt x="70" y="1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139" y="10"/>
                    <a:pt x="210" y="0"/>
                    <a:pt x="284" y="0"/>
                  </a:cubicBezTo>
                  <a:cubicBezTo>
                    <a:pt x="397" y="0"/>
                    <a:pt x="474" y="25"/>
                    <a:pt x="516" y="76"/>
                  </a:cubicBezTo>
                  <a:cubicBezTo>
                    <a:pt x="539" y="104"/>
                    <a:pt x="553" y="145"/>
                    <a:pt x="558" y="200"/>
                  </a:cubicBezTo>
                  <a:cubicBezTo>
                    <a:pt x="560" y="220"/>
                    <a:pt x="561" y="250"/>
                    <a:pt x="561" y="290"/>
                  </a:cubicBezTo>
                  <a:cubicBezTo>
                    <a:pt x="561" y="727"/>
                    <a:pt x="561" y="727"/>
                    <a:pt x="561" y="727"/>
                  </a:cubicBezTo>
                  <a:cubicBezTo>
                    <a:pt x="477" y="750"/>
                    <a:pt x="387" y="762"/>
                    <a:pt x="293" y="762"/>
                  </a:cubicBezTo>
                  <a:cubicBezTo>
                    <a:pt x="203" y="762"/>
                    <a:pt x="133" y="748"/>
                    <a:pt x="83" y="720"/>
                  </a:cubicBezTo>
                  <a:cubicBezTo>
                    <a:pt x="28" y="689"/>
                    <a:pt x="0" y="635"/>
                    <a:pt x="0" y="558"/>
                  </a:cubicBezTo>
                  <a:cubicBezTo>
                    <a:pt x="0" y="470"/>
                    <a:pt x="32" y="405"/>
                    <a:pt x="96" y="363"/>
                  </a:cubicBezTo>
                  <a:cubicBezTo>
                    <a:pt x="143" y="332"/>
                    <a:pt x="223" y="310"/>
                    <a:pt x="336" y="297"/>
                  </a:cubicBezTo>
                  <a:cubicBezTo>
                    <a:pt x="357" y="294"/>
                    <a:pt x="391" y="291"/>
                    <a:pt x="437" y="286"/>
                  </a:cubicBezTo>
                  <a:close/>
                  <a:moveTo>
                    <a:pt x="437" y="356"/>
                  </a:moveTo>
                  <a:cubicBezTo>
                    <a:pt x="362" y="363"/>
                    <a:pt x="305" y="372"/>
                    <a:pt x="267" y="382"/>
                  </a:cubicBezTo>
                  <a:cubicBezTo>
                    <a:pt x="173" y="405"/>
                    <a:pt x="127" y="460"/>
                    <a:pt x="127" y="545"/>
                  </a:cubicBezTo>
                  <a:cubicBezTo>
                    <a:pt x="127" y="593"/>
                    <a:pt x="140" y="627"/>
                    <a:pt x="168" y="650"/>
                  </a:cubicBezTo>
                  <a:cubicBezTo>
                    <a:pt x="198" y="675"/>
                    <a:pt x="246" y="687"/>
                    <a:pt x="312" y="687"/>
                  </a:cubicBezTo>
                  <a:cubicBezTo>
                    <a:pt x="357" y="687"/>
                    <a:pt x="398" y="681"/>
                    <a:pt x="437" y="670"/>
                  </a:cubicBezTo>
                  <a:lnTo>
                    <a:pt x="437" y="3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gray">
            <a:xfrm>
              <a:off x="7594283" y="773113"/>
              <a:ext cx="50800" cy="96838"/>
            </a:xfrm>
            <a:custGeom>
              <a:avLst/>
              <a:gdLst/>
              <a:ahLst/>
              <a:cxnLst>
                <a:cxn ang="0">
                  <a:pos x="123" y="711"/>
                </a:cxn>
                <a:cxn ang="0">
                  <a:pos x="123" y="1087"/>
                </a:cxn>
                <a:cxn ang="0">
                  <a:pos x="0" y="1087"/>
                </a:cxn>
                <a:cxn ang="0">
                  <a:pos x="0" y="28"/>
                </a:cxn>
                <a:cxn ang="0">
                  <a:pos x="249" y="0"/>
                </a:cxn>
                <a:cxn ang="0">
                  <a:pos x="505" y="113"/>
                </a:cxn>
                <a:cxn ang="0">
                  <a:pos x="567" y="379"/>
                </a:cxn>
                <a:cxn ang="0">
                  <a:pos x="489" y="662"/>
                </a:cxn>
                <a:cxn ang="0">
                  <a:pos x="274" y="762"/>
                </a:cxn>
                <a:cxn ang="0">
                  <a:pos x="172" y="742"/>
                </a:cxn>
                <a:cxn ang="0">
                  <a:pos x="123" y="711"/>
                </a:cxn>
                <a:cxn ang="0">
                  <a:pos x="123" y="625"/>
                </a:cxn>
                <a:cxn ang="0">
                  <a:pos x="260" y="687"/>
                </a:cxn>
                <a:cxn ang="0">
                  <a:pos x="400" y="591"/>
                </a:cxn>
                <a:cxn ang="0">
                  <a:pos x="441" y="378"/>
                </a:cxn>
                <a:cxn ang="0">
                  <a:pos x="386" y="140"/>
                </a:cxn>
                <a:cxn ang="0">
                  <a:pos x="230" y="74"/>
                </a:cxn>
                <a:cxn ang="0">
                  <a:pos x="123" y="83"/>
                </a:cxn>
                <a:cxn ang="0">
                  <a:pos x="123" y="625"/>
                </a:cxn>
              </a:cxnLst>
              <a:rect l="0" t="0" r="r" b="b"/>
              <a:pathLst>
                <a:path w="567" h="1087">
                  <a:moveTo>
                    <a:pt x="123" y="711"/>
                  </a:moveTo>
                  <a:cubicBezTo>
                    <a:pt x="123" y="1087"/>
                    <a:pt x="123" y="1087"/>
                    <a:pt x="123" y="1087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85" y="9"/>
                    <a:pt x="168" y="0"/>
                    <a:pt x="249" y="0"/>
                  </a:cubicBezTo>
                  <a:cubicBezTo>
                    <a:pt x="374" y="0"/>
                    <a:pt x="459" y="37"/>
                    <a:pt x="505" y="113"/>
                  </a:cubicBezTo>
                  <a:cubicBezTo>
                    <a:pt x="546" y="180"/>
                    <a:pt x="567" y="269"/>
                    <a:pt x="567" y="379"/>
                  </a:cubicBezTo>
                  <a:cubicBezTo>
                    <a:pt x="567" y="495"/>
                    <a:pt x="541" y="590"/>
                    <a:pt x="489" y="662"/>
                  </a:cubicBezTo>
                  <a:cubicBezTo>
                    <a:pt x="440" y="728"/>
                    <a:pt x="369" y="762"/>
                    <a:pt x="274" y="762"/>
                  </a:cubicBezTo>
                  <a:cubicBezTo>
                    <a:pt x="234" y="762"/>
                    <a:pt x="200" y="755"/>
                    <a:pt x="172" y="742"/>
                  </a:cubicBezTo>
                  <a:cubicBezTo>
                    <a:pt x="159" y="736"/>
                    <a:pt x="142" y="725"/>
                    <a:pt x="123" y="711"/>
                  </a:cubicBezTo>
                  <a:close/>
                  <a:moveTo>
                    <a:pt x="123" y="625"/>
                  </a:moveTo>
                  <a:cubicBezTo>
                    <a:pt x="165" y="666"/>
                    <a:pt x="210" y="687"/>
                    <a:pt x="260" y="687"/>
                  </a:cubicBezTo>
                  <a:cubicBezTo>
                    <a:pt x="324" y="687"/>
                    <a:pt x="371" y="655"/>
                    <a:pt x="400" y="591"/>
                  </a:cubicBezTo>
                  <a:cubicBezTo>
                    <a:pt x="427" y="533"/>
                    <a:pt x="441" y="462"/>
                    <a:pt x="441" y="378"/>
                  </a:cubicBezTo>
                  <a:cubicBezTo>
                    <a:pt x="441" y="272"/>
                    <a:pt x="422" y="193"/>
                    <a:pt x="386" y="140"/>
                  </a:cubicBezTo>
                  <a:cubicBezTo>
                    <a:pt x="356" y="96"/>
                    <a:pt x="304" y="74"/>
                    <a:pt x="230" y="74"/>
                  </a:cubicBezTo>
                  <a:cubicBezTo>
                    <a:pt x="198" y="74"/>
                    <a:pt x="162" y="77"/>
                    <a:pt x="123" y="83"/>
                  </a:cubicBezTo>
                  <a:lnTo>
                    <a:pt x="123" y="6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6" name="Freeform 53"/>
            <p:cNvSpPr>
              <a:spLocks noEditPoints="1"/>
            </p:cNvSpPr>
            <p:nvPr userDrawn="1"/>
          </p:nvSpPr>
          <p:spPr bwMode="gray">
            <a:xfrm>
              <a:off x="7659371" y="752475"/>
              <a:ext cx="14288" cy="8731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31" y="25"/>
                </a:cxn>
                <a:cxn ang="0">
                  <a:pos x="150" y="76"/>
                </a:cxn>
                <a:cxn ang="0">
                  <a:pos x="126" y="132"/>
                </a:cxn>
                <a:cxn ang="0">
                  <a:pos x="74" y="151"/>
                </a:cxn>
                <a:cxn ang="0">
                  <a:pos x="19" y="127"/>
                </a:cxn>
                <a:cxn ang="0">
                  <a:pos x="0" y="75"/>
                </a:cxn>
                <a:cxn ang="0">
                  <a:pos x="24" y="20"/>
                </a:cxn>
                <a:cxn ang="0">
                  <a:pos x="75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8" y="265"/>
                </a:cxn>
                <a:cxn ang="0">
                  <a:pos x="138" y="987"/>
                </a:cxn>
                <a:cxn ang="0">
                  <a:pos x="15" y="987"/>
                </a:cxn>
              </a:cxnLst>
              <a:rect l="0" t="0" r="r" b="b"/>
              <a:pathLst>
                <a:path w="150" h="987">
                  <a:moveTo>
                    <a:pt x="75" y="0"/>
                  </a:moveTo>
                  <a:cubicBezTo>
                    <a:pt x="97" y="0"/>
                    <a:pt x="116" y="9"/>
                    <a:pt x="131" y="25"/>
                  </a:cubicBezTo>
                  <a:cubicBezTo>
                    <a:pt x="144" y="40"/>
                    <a:pt x="150" y="57"/>
                    <a:pt x="150" y="76"/>
                  </a:cubicBezTo>
                  <a:cubicBezTo>
                    <a:pt x="150" y="98"/>
                    <a:pt x="142" y="117"/>
                    <a:pt x="126" y="132"/>
                  </a:cubicBezTo>
                  <a:cubicBezTo>
                    <a:pt x="112" y="145"/>
                    <a:pt x="94" y="151"/>
                    <a:pt x="74" y="151"/>
                  </a:cubicBezTo>
                  <a:cubicBezTo>
                    <a:pt x="52" y="151"/>
                    <a:pt x="33" y="143"/>
                    <a:pt x="19" y="127"/>
                  </a:cubicBezTo>
                  <a:cubicBezTo>
                    <a:pt x="6" y="112"/>
                    <a:pt x="0" y="95"/>
                    <a:pt x="0" y="75"/>
                  </a:cubicBezTo>
                  <a:cubicBezTo>
                    <a:pt x="0" y="53"/>
                    <a:pt x="8" y="35"/>
                    <a:pt x="24" y="20"/>
                  </a:cubicBezTo>
                  <a:cubicBezTo>
                    <a:pt x="38" y="7"/>
                    <a:pt x="55" y="0"/>
                    <a:pt x="75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8" y="265"/>
                    <a:pt x="138" y="265"/>
                    <a:pt x="138" y="265"/>
                  </a:cubicBezTo>
                  <a:cubicBezTo>
                    <a:pt x="138" y="987"/>
                    <a:pt x="138" y="987"/>
                    <a:pt x="138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gray">
            <a:xfrm>
              <a:off x="7692708" y="773113"/>
              <a:ext cx="49213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89" y="0"/>
                </a:cxn>
                <a:cxn ang="0">
                  <a:pos x="526" y="113"/>
                </a:cxn>
                <a:cxn ang="0">
                  <a:pos x="548" y="299"/>
                </a:cxn>
                <a:cxn ang="0">
                  <a:pos x="548" y="742"/>
                </a:cxn>
                <a:cxn ang="0">
                  <a:pos x="424" y="742"/>
                </a:cxn>
                <a:cxn ang="0">
                  <a:pos x="424" y="306"/>
                </a:cxn>
                <a:cxn ang="0">
                  <a:pos x="403" y="134"/>
                </a:cxn>
                <a:cxn ang="0">
                  <a:pos x="277" y="74"/>
                </a:cxn>
                <a:cxn ang="0">
                  <a:pos x="123" y="90"/>
                </a:cxn>
                <a:cxn ang="0">
                  <a:pos x="123" y="742"/>
                </a:cxn>
                <a:cxn ang="0">
                  <a:pos x="0" y="742"/>
                </a:cxn>
              </a:cxnLst>
              <a:rect l="0" t="0" r="r" b="b"/>
              <a:pathLst>
                <a:path w="548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4" y="9"/>
                    <a:pt x="210" y="0"/>
                    <a:pt x="289" y="0"/>
                  </a:cubicBezTo>
                  <a:cubicBezTo>
                    <a:pt x="415" y="0"/>
                    <a:pt x="494" y="38"/>
                    <a:pt x="526" y="113"/>
                  </a:cubicBezTo>
                  <a:cubicBezTo>
                    <a:pt x="541" y="149"/>
                    <a:pt x="548" y="210"/>
                    <a:pt x="548" y="299"/>
                  </a:cubicBezTo>
                  <a:cubicBezTo>
                    <a:pt x="548" y="742"/>
                    <a:pt x="548" y="742"/>
                    <a:pt x="548" y="742"/>
                  </a:cubicBezTo>
                  <a:cubicBezTo>
                    <a:pt x="424" y="742"/>
                    <a:pt x="424" y="742"/>
                    <a:pt x="424" y="742"/>
                  </a:cubicBezTo>
                  <a:cubicBezTo>
                    <a:pt x="424" y="306"/>
                    <a:pt x="424" y="306"/>
                    <a:pt x="424" y="306"/>
                  </a:cubicBezTo>
                  <a:cubicBezTo>
                    <a:pt x="424" y="221"/>
                    <a:pt x="417" y="163"/>
                    <a:pt x="403" y="134"/>
                  </a:cubicBezTo>
                  <a:cubicBezTo>
                    <a:pt x="382" y="94"/>
                    <a:pt x="341" y="74"/>
                    <a:pt x="277" y="74"/>
                  </a:cubicBezTo>
                  <a:cubicBezTo>
                    <a:pt x="227" y="74"/>
                    <a:pt x="176" y="80"/>
                    <a:pt x="123" y="90"/>
                  </a:cubicBezTo>
                  <a:cubicBezTo>
                    <a:pt x="123" y="742"/>
                    <a:pt x="123" y="742"/>
                    <a:pt x="123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58" name="Freeform 55"/>
            <p:cNvSpPr>
              <a:spLocks noEditPoints="1"/>
            </p:cNvSpPr>
            <p:nvPr userDrawn="1"/>
          </p:nvSpPr>
          <p:spPr bwMode="gray">
            <a:xfrm>
              <a:off x="7756208" y="773113"/>
              <a:ext cx="50800" cy="98425"/>
            </a:xfrm>
            <a:custGeom>
              <a:avLst/>
              <a:gdLst/>
              <a:ahLst/>
              <a:cxnLst>
                <a:cxn ang="0">
                  <a:pos x="445" y="677"/>
                </a:cxn>
                <a:cxn ang="0">
                  <a:pos x="399" y="721"/>
                </a:cxn>
                <a:cxn ang="0">
                  <a:pos x="257" y="762"/>
                </a:cxn>
                <a:cxn ang="0">
                  <a:pos x="97" y="708"/>
                </a:cxn>
                <a:cxn ang="0">
                  <a:pos x="0" y="414"/>
                </a:cxn>
                <a:cxn ang="0">
                  <a:pos x="71" y="131"/>
                </a:cxn>
                <a:cxn ang="0">
                  <a:pos x="340" y="0"/>
                </a:cxn>
                <a:cxn ang="0">
                  <a:pos x="569" y="28"/>
                </a:cxn>
                <a:cxn ang="0">
                  <a:pos x="569" y="601"/>
                </a:cxn>
                <a:cxn ang="0">
                  <a:pos x="555" y="843"/>
                </a:cxn>
                <a:cxn ang="0">
                  <a:pos x="422" y="1052"/>
                </a:cxn>
                <a:cxn ang="0">
                  <a:pos x="191" y="1098"/>
                </a:cxn>
                <a:cxn ang="0">
                  <a:pos x="98" y="1092"/>
                </a:cxn>
                <a:cxn ang="0">
                  <a:pos x="98" y="1018"/>
                </a:cxn>
                <a:cxn ang="0">
                  <a:pos x="190" y="1024"/>
                </a:cxn>
                <a:cxn ang="0">
                  <a:pos x="341" y="997"/>
                </a:cxn>
                <a:cxn ang="0">
                  <a:pos x="434" y="858"/>
                </a:cxn>
                <a:cxn ang="0">
                  <a:pos x="445" y="716"/>
                </a:cxn>
                <a:cxn ang="0">
                  <a:pos x="445" y="677"/>
                </a:cxn>
                <a:cxn ang="0">
                  <a:pos x="445" y="81"/>
                </a:cxn>
                <a:cxn ang="0">
                  <a:pos x="353" y="74"/>
                </a:cxn>
                <a:cxn ang="0">
                  <a:pos x="231" y="106"/>
                </a:cxn>
                <a:cxn ang="0">
                  <a:pos x="152" y="233"/>
                </a:cxn>
                <a:cxn ang="0">
                  <a:pos x="126" y="419"/>
                </a:cxn>
                <a:cxn ang="0">
                  <a:pos x="174" y="633"/>
                </a:cxn>
                <a:cxn ang="0">
                  <a:pos x="274" y="687"/>
                </a:cxn>
                <a:cxn ang="0">
                  <a:pos x="371" y="654"/>
                </a:cxn>
                <a:cxn ang="0">
                  <a:pos x="435" y="566"/>
                </a:cxn>
                <a:cxn ang="0">
                  <a:pos x="445" y="483"/>
                </a:cxn>
                <a:cxn ang="0">
                  <a:pos x="445" y="81"/>
                </a:cxn>
              </a:cxnLst>
              <a:rect l="0" t="0" r="r" b="b"/>
              <a:pathLst>
                <a:path w="569" h="1098">
                  <a:moveTo>
                    <a:pt x="445" y="677"/>
                  </a:moveTo>
                  <a:cubicBezTo>
                    <a:pt x="427" y="697"/>
                    <a:pt x="412" y="712"/>
                    <a:pt x="399" y="721"/>
                  </a:cubicBezTo>
                  <a:cubicBezTo>
                    <a:pt x="362" y="748"/>
                    <a:pt x="314" y="762"/>
                    <a:pt x="257" y="762"/>
                  </a:cubicBezTo>
                  <a:cubicBezTo>
                    <a:pt x="192" y="762"/>
                    <a:pt x="139" y="744"/>
                    <a:pt x="97" y="708"/>
                  </a:cubicBezTo>
                  <a:cubicBezTo>
                    <a:pt x="32" y="654"/>
                    <a:pt x="0" y="556"/>
                    <a:pt x="0" y="414"/>
                  </a:cubicBezTo>
                  <a:cubicBezTo>
                    <a:pt x="0" y="300"/>
                    <a:pt x="24" y="206"/>
                    <a:pt x="71" y="131"/>
                  </a:cubicBezTo>
                  <a:cubicBezTo>
                    <a:pt x="126" y="44"/>
                    <a:pt x="216" y="0"/>
                    <a:pt x="340" y="0"/>
                  </a:cubicBezTo>
                  <a:cubicBezTo>
                    <a:pt x="414" y="0"/>
                    <a:pt x="490" y="9"/>
                    <a:pt x="569" y="28"/>
                  </a:cubicBezTo>
                  <a:cubicBezTo>
                    <a:pt x="569" y="601"/>
                    <a:pt x="569" y="601"/>
                    <a:pt x="569" y="601"/>
                  </a:cubicBezTo>
                  <a:cubicBezTo>
                    <a:pt x="569" y="707"/>
                    <a:pt x="564" y="788"/>
                    <a:pt x="555" y="843"/>
                  </a:cubicBezTo>
                  <a:cubicBezTo>
                    <a:pt x="538" y="944"/>
                    <a:pt x="494" y="1013"/>
                    <a:pt x="422" y="1052"/>
                  </a:cubicBezTo>
                  <a:cubicBezTo>
                    <a:pt x="363" y="1083"/>
                    <a:pt x="286" y="1098"/>
                    <a:pt x="191" y="1098"/>
                  </a:cubicBezTo>
                  <a:cubicBezTo>
                    <a:pt x="164" y="1098"/>
                    <a:pt x="133" y="1096"/>
                    <a:pt x="98" y="1092"/>
                  </a:cubicBezTo>
                  <a:cubicBezTo>
                    <a:pt x="98" y="1018"/>
                    <a:pt x="98" y="1018"/>
                    <a:pt x="98" y="1018"/>
                  </a:cubicBezTo>
                  <a:cubicBezTo>
                    <a:pt x="130" y="1022"/>
                    <a:pt x="160" y="1024"/>
                    <a:pt x="190" y="1024"/>
                  </a:cubicBezTo>
                  <a:cubicBezTo>
                    <a:pt x="258" y="1024"/>
                    <a:pt x="308" y="1015"/>
                    <a:pt x="341" y="997"/>
                  </a:cubicBezTo>
                  <a:cubicBezTo>
                    <a:pt x="390" y="971"/>
                    <a:pt x="421" y="924"/>
                    <a:pt x="434" y="858"/>
                  </a:cubicBezTo>
                  <a:cubicBezTo>
                    <a:pt x="442" y="821"/>
                    <a:pt x="445" y="773"/>
                    <a:pt x="445" y="716"/>
                  </a:cubicBezTo>
                  <a:lnTo>
                    <a:pt x="445" y="677"/>
                  </a:lnTo>
                  <a:close/>
                  <a:moveTo>
                    <a:pt x="445" y="81"/>
                  </a:moveTo>
                  <a:cubicBezTo>
                    <a:pt x="411" y="77"/>
                    <a:pt x="380" y="74"/>
                    <a:pt x="353" y="74"/>
                  </a:cubicBezTo>
                  <a:cubicBezTo>
                    <a:pt x="301" y="74"/>
                    <a:pt x="260" y="85"/>
                    <a:pt x="231" y="106"/>
                  </a:cubicBezTo>
                  <a:cubicBezTo>
                    <a:pt x="197" y="130"/>
                    <a:pt x="171" y="173"/>
                    <a:pt x="152" y="233"/>
                  </a:cubicBezTo>
                  <a:cubicBezTo>
                    <a:pt x="135" y="287"/>
                    <a:pt x="126" y="348"/>
                    <a:pt x="126" y="419"/>
                  </a:cubicBezTo>
                  <a:cubicBezTo>
                    <a:pt x="126" y="517"/>
                    <a:pt x="142" y="589"/>
                    <a:pt x="174" y="633"/>
                  </a:cubicBezTo>
                  <a:cubicBezTo>
                    <a:pt x="199" y="669"/>
                    <a:pt x="233" y="687"/>
                    <a:pt x="274" y="687"/>
                  </a:cubicBezTo>
                  <a:cubicBezTo>
                    <a:pt x="308" y="687"/>
                    <a:pt x="341" y="676"/>
                    <a:pt x="371" y="654"/>
                  </a:cubicBezTo>
                  <a:cubicBezTo>
                    <a:pt x="401" y="631"/>
                    <a:pt x="423" y="602"/>
                    <a:pt x="435" y="566"/>
                  </a:cubicBezTo>
                  <a:cubicBezTo>
                    <a:pt x="442" y="547"/>
                    <a:pt x="445" y="520"/>
                    <a:pt x="445" y="483"/>
                  </a:cubicBezTo>
                  <a:lnTo>
                    <a:pt x="445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0" name="Freeform 56"/>
            <p:cNvSpPr>
              <a:spLocks/>
            </p:cNvSpPr>
            <p:nvPr userDrawn="1"/>
          </p:nvSpPr>
          <p:spPr bwMode="gray">
            <a:xfrm>
              <a:off x="7856221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6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1" name="Freeform 57"/>
            <p:cNvSpPr>
              <a:spLocks noEditPoints="1"/>
            </p:cNvSpPr>
            <p:nvPr userDrawn="1"/>
          </p:nvSpPr>
          <p:spPr bwMode="gray">
            <a:xfrm>
              <a:off x="7894321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2" name="Freeform 58"/>
            <p:cNvSpPr>
              <a:spLocks/>
            </p:cNvSpPr>
            <p:nvPr userDrawn="1"/>
          </p:nvSpPr>
          <p:spPr bwMode="gray">
            <a:xfrm>
              <a:off x="7964171" y="773113"/>
              <a:ext cx="82550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28"/>
                </a:cxn>
                <a:cxn ang="0">
                  <a:pos x="267" y="0"/>
                </a:cxn>
                <a:cxn ang="0">
                  <a:pos x="460" y="46"/>
                </a:cxn>
                <a:cxn ang="0">
                  <a:pos x="691" y="0"/>
                </a:cxn>
                <a:cxn ang="0">
                  <a:pos x="912" y="114"/>
                </a:cxn>
                <a:cxn ang="0">
                  <a:pos x="933" y="299"/>
                </a:cxn>
                <a:cxn ang="0">
                  <a:pos x="933" y="742"/>
                </a:cxn>
                <a:cxn ang="0">
                  <a:pos x="809" y="742"/>
                </a:cxn>
                <a:cxn ang="0">
                  <a:pos x="809" y="306"/>
                </a:cxn>
                <a:cxn ang="0">
                  <a:pos x="790" y="135"/>
                </a:cxn>
                <a:cxn ang="0">
                  <a:pos x="675" y="74"/>
                </a:cxn>
                <a:cxn ang="0">
                  <a:pos x="528" y="108"/>
                </a:cxn>
                <a:cxn ang="0">
                  <a:pos x="528" y="742"/>
                </a:cxn>
                <a:cxn ang="0">
                  <a:pos x="405" y="742"/>
                </a:cxn>
                <a:cxn ang="0">
                  <a:pos x="405" y="301"/>
                </a:cxn>
                <a:cxn ang="0">
                  <a:pos x="385" y="135"/>
                </a:cxn>
                <a:cxn ang="0">
                  <a:pos x="267" y="74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933" h="742">
                  <a:moveTo>
                    <a:pt x="0" y="742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113" y="9"/>
                    <a:pt x="202" y="0"/>
                    <a:pt x="267" y="0"/>
                  </a:cubicBezTo>
                  <a:cubicBezTo>
                    <a:pt x="352" y="0"/>
                    <a:pt x="417" y="15"/>
                    <a:pt x="460" y="46"/>
                  </a:cubicBezTo>
                  <a:cubicBezTo>
                    <a:pt x="538" y="15"/>
                    <a:pt x="615" y="0"/>
                    <a:pt x="691" y="0"/>
                  </a:cubicBezTo>
                  <a:cubicBezTo>
                    <a:pt x="808" y="0"/>
                    <a:pt x="881" y="38"/>
                    <a:pt x="912" y="114"/>
                  </a:cubicBezTo>
                  <a:cubicBezTo>
                    <a:pt x="926" y="149"/>
                    <a:pt x="933" y="211"/>
                    <a:pt x="933" y="299"/>
                  </a:cubicBezTo>
                  <a:cubicBezTo>
                    <a:pt x="933" y="742"/>
                    <a:pt x="933" y="742"/>
                    <a:pt x="933" y="742"/>
                  </a:cubicBezTo>
                  <a:cubicBezTo>
                    <a:pt x="809" y="742"/>
                    <a:pt x="809" y="742"/>
                    <a:pt x="809" y="742"/>
                  </a:cubicBezTo>
                  <a:cubicBezTo>
                    <a:pt x="809" y="306"/>
                    <a:pt x="809" y="306"/>
                    <a:pt x="809" y="306"/>
                  </a:cubicBezTo>
                  <a:cubicBezTo>
                    <a:pt x="809" y="222"/>
                    <a:pt x="803" y="164"/>
                    <a:pt x="790" y="135"/>
                  </a:cubicBezTo>
                  <a:cubicBezTo>
                    <a:pt x="771" y="94"/>
                    <a:pt x="733" y="74"/>
                    <a:pt x="675" y="74"/>
                  </a:cubicBezTo>
                  <a:cubicBezTo>
                    <a:pt x="627" y="74"/>
                    <a:pt x="578" y="86"/>
                    <a:pt x="528" y="108"/>
                  </a:cubicBezTo>
                  <a:cubicBezTo>
                    <a:pt x="528" y="742"/>
                    <a:pt x="528" y="742"/>
                    <a:pt x="528" y="742"/>
                  </a:cubicBezTo>
                  <a:cubicBezTo>
                    <a:pt x="405" y="742"/>
                    <a:pt x="405" y="742"/>
                    <a:pt x="405" y="742"/>
                  </a:cubicBezTo>
                  <a:cubicBezTo>
                    <a:pt x="405" y="301"/>
                    <a:pt x="405" y="301"/>
                    <a:pt x="405" y="301"/>
                  </a:cubicBezTo>
                  <a:cubicBezTo>
                    <a:pt x="405" y="219"/>
                    <a:pt x="398" y="164"/>
                    <a:pt x="385" y="135"/>
                  </a:cubicBezTo>
                  <a:cubicBezTo>
                    <a:pt x="366" y="94"/>
                    <a:pt x="327" y="74"/>
                    <a:pt x="267" y="74"/>
                  </a:cubicBezTo>
                  <a:cubicBezTo>
                    <a:pt x="221" y="74"/>
                    <a:pt x="173" y="80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3" name="Freeform 62"/>
            <p:cNvSpPr>
              <a:spLocks noEditPoints="1"/>
            </p:cNvSpPr>
            <p:nvPr userDrawn="1"/>
          </p:nvSpPr>
          <p:spPr bwMode="gray">
            <a:xfrm>
              <a:off x="8062596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gray">
            <a:xfrm>
              <a:off x="8132446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gray">
            <a:xfrm>
              <a:off x="8172133" y="773113"/>
              <a:ext cx="26988" cy="66675"/>
            </a:xfrm>
            <a:custGeom>
              <a:avLst/>
              <a:gdLst/>
              <a:ahLst/>
              <a:cxnLst>
                <a:cxn ang="0">
                  <a:pos x="0" y="742"/>
                </a:cxn>
                <a:cxn ang="0">
                  <a:pos x="0" y="31"/>
                </a:cxn>
                <a:cxn ang="0">
                  <a:pos x="312" y="0"/>
                </a:cxn>
                <a:cxn ang="0">
                  <a:pos x="312" y="77"/>
                </a:cxn>
                <a:cxn ang="0">
                  <a:pos x="124" y="90"/>
                </a:cxn>
                <a:cxn ang="0">
                  <a:pos x="124" y="742"/>
                </a:cxn>
                <a:cxn ang="0">
                  <a:pos x="0" y="742"/>
                </a:cxn>
              </a:cxnLst>
              <a:rect l="0" t="0" r="r" b="b"/>
              <a:pathLst>
                <a:path w="312" h="742">
                  <a:moveTo>
                    <a:pt x="0" y="742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94" y="11"/>
                    <a:pt x="198" y="1"/>
                    <a:pt x="312" y="0"/>
                  </a:cubicBezTo>
                  <a:cubicBezTo>
                    <a:pt x="312" y="77"/>
                    <a:pt x="312" y="77"/>
                    <a:pt x="312" y="77"/>
                  </a:cubicBezTo>
                  <a:cubicBezTo>
                    <a:pt x="243" y="78"/>
                    <a:pt x="180" y="82"/>
                    <a:pt x="124" y="90"/>
                  </a:cubicBezTo>
                  <a:cubicBezTo>
                    <a:pt x="124" y="742"/>
                    <a:pt x="124" y="742"/>
                    <a:pt x="124" y="742"/>
                  </a:cubicBezTo>
                  <a:lnTo>
                    <a:pt x="0" y="7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6" name="Freeform 65"/>
            <p:cNvSpPr>
              <a:spLocks noEditPoints="1"/>
            </p:cNvSpPr>
            <p:nvPr userDrawn="1"/>
          </p:nvSpPr>
          <p:spPr bwMode="gray">
            <a:xfrm>
              <a:off x="8207058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5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5" y="762"/>
                  </a:cubicBezTo>
                  <a:cubicBezTo>
                    <a:pt x="102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6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6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gray">
            <a:xfrm>
              <a:off x="82673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4" y="0"/>
                </a:cxn>
                <a:cxn ang="0">
                  <a:pos x="676" y="588"/>
                </a:cxn>
                <a:cxn ang="0">
                  <a:pos x="828" y="0"/>
                </a:cxn>
                <a:cxn ang="0">
                  <a:pos x="929" y="0"/>
                </a:cxn>
                <a:cxn ang="0">
                  <a:pos x="726" y="722"/>
                </a:cxn>
                <a:cxn ang="0">
                  <a:pos x="603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0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29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8" y="0"/>
                    <a:pt x="828" y="0"/>
                    <a:pt x="828" y="0"/>
                  </a:cubicBezTo>
                  <a:cubicBezTo>
                    <a:pt x="929" y="0"/>
                    <a:pt x="929" y="0"/>
                    <a:pt x="929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3" y="722"/>
                    <a:pt x="603" y="722"/>
                    <a:pt x="603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7" y="221"/>
                    <a:pt x="478" y="172"/>
                    <a:pt x="468" y="107"/>
                  </a:cubicBezTo>
                  <a:cubicBezTo>
                    <a:pt x="460" y="159"/>
                    <a:pt x="451" y="208"/>
                    <a:pt x="440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gray">
            <a:xfrm>
              <a:off x="8381683" y="774700"/>
              <a:ext cx="82550" cy="65088"/>
            </a:xfrm>
            <a:custGeom>
              <a:avLst/>
              <a:gdLst/>
              <a:ahLst/>
              <a:cxnLst>
                <a:cxn ang="0">
                  <a:pos x="204" y="722"/>
                </a:cxn>
                <a:cxn ang="0">
                  <a:pos x="0" y="0"/>
                </a:cxn>
                <a:cxn ang="0">
                  <a:pos x="125" y="0"/>
                </a:cxn>
                <a:cxn ang="0">
                  <a:pos x="277" y="588"/>
                </a:cxn>
                <a:cxn ang="0">
                  <a:pos x="412" y="0"/>
                </a:cxn>
                <a:cxn ang="0">
                  <a:pos x="535" y="0"/>
                </a:cxn>
                <a:cxn ang="0">
                  <a:pos x="676" y="588"/>
                </a:cxn>
                <a:cxn ang="0">
                  <a:pos x="829" y="0"/>
                </a:cxn>
                <a:cxn ang="0">
                  <a:pos x="930" y="0"/>
                </a:cxn>
                <a:cxn ang="0">
                  <a:pos x="726" y="722"/>
                </a:cxn>
                <a:cxn ang="0">
                  <a:pos x="604" y="722"/>
                </a:cxn>
                <a:cxn ang="0">
                  <a:pos x="495" y="255"/>
                </a:cxn>
                <a:cxn ang="0">
                  <a:pos x="468" y="107"/>
                </a:cxn>
                <a:cxn ang="0">
                  <a:pos x="441" y="254"/>
                </a:cxn>
                <a:cxn ang="0">
                  <a:pos x="332" y="722"/>
                </a:cxn>
                <a:cxn ang="0">
                  <a:pos x="204" y="722"/>
                </a:cxn>
              </a:cxnLst>
              <a:rect l="0" t="0" r="r" b="b"/>
              <a:pathLst>
                <a:path w="930" h="722">
                  <a:moveTo>
                    <a:pt x="204" y="7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277" y="588"/>
                    <a:pt x="277" y="588"/>
                    <a:pt x="277" y="588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535" y="0"/>
                    <a:pt x="535" y="0"/>
                    <a:pt x="535" y="0"/>
                  </a:cubicBezTo>
                  <a:cubicBezTo>
                    <a:pt x="676" y="588"/>
                    <a:pt x="676" y="588"/>
                    <a:pt x="676" y="588"/>
                  </a:cubicBezTo>
                  <a:cubicBezTo>
                    <a:pt x="829" y="0"/>
                    <a:pt x="829" y="0"/>
                    <a:pt x="829" y="0"/>
                  </a:cubicBezTo>
                  <a:cubicBezTo>
                    <a:pt x="930" y="0"/>
                    <a:pt x="930" y="0"/>
                    <a:pt x="930" y="0"/>
                  </a:cubicBezTo>
                  <a:cubicBezTo>
                    <a:pt x="726" y="722"/>
                    <a:pt x="726" y="722"/>
                    <a:pt x="726" y="722"/>
                  </a:cubicBezTo>
                  <a:cubicBezTo>
                    <a:pt x="604" y="722"/>
                    <a:pt x="604" y="722"/>
                    <a:pt x="604" y="722"/>
                  </a:cubicBezTo>
                  <a:cubicBezTo>
                    <a:pt x="495" y="255"/>
                    <a:pt x="495" y="255"/>
                    <a:pt x="495" y="255"/>
                  </a:cubicBezTo>
                  <a:cubicBezTo>
                    <a:pt x="488" y="221"/>
                    <a:pt x="479" y="172"/>
                    <a:pt x="468" y="107"/>
                  </a:cubicBezTo>
                  <a:cubicBezTo>
                    <a:pt x="460" y="159"/>
                    <a:pt x="451" y="208"/>
                    <a:pt x="441" y="254"/>
                  </a:cubicBezTo>
                  <a:cubicBezTo>
                    <a:pt x="332" y="722"/>
                    <a:pt x="332" y="722"/>
                    <a:pt x="332" y="722"/>
                  </a:cubicBezTo>
                  <a:lnTo>
                    <a:pt x="204" y="7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69" name="Freeform 68"/>
            <p:cNvSpPr>
              <a:spLocks noEditPoints="1"/>
            </p:cNvSpPr>
            <p:nvPr userDrawn="1"/>
          </p:nvSpPr>
          <p:spPr bwMode="gray">
            <a:xfrm>
              <a:off x="8475346" y="752475"/>
              <a:ext cx="14288" cy="8731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32" y="25"/>
                </a:cxn>
                <a:cxn ang="0">
                  <a:pos x="151" y="76"/>
                </a:cxn>
                <a:cxn ang="0">
                  <a:pos x="126" y="132"/>
                </a:cxn>
                <a:cxn ang="0">
                  <a:pos x="75" y="151"/>
                </a:cxn>
                <a:cxn ang="0">
                  <a:pos x="20" y="127"/>
                </a:cxn>
                <a:cxn ang="0">
                  <a:pos x="0" y="75"/>
                </a:cxn>
                <a:cxn ang="0">
                  <a:pos x="25" y="20"/>
                </a:cxn>
                <a:cxn ang="0">
                  <a:pos x="76" y="0"/>
                </a:cxn>
                <a:cxn ang="0">
                  <a:pos x="15" y="987"/>
                </a:cxn>
                <a:cxn ang="0">
                  <a:pos x="15" y="265"/>
                </a:cxn>
                <a:cxn ang="0">
                  <a:pos x="139" y="265"/>
                </a:cxn>
                <a:cxn ang="0">
                  <a:pos x="139" y="987"/>
                </a:cxn>
                <a:cxn ang="0">
                  <a:pos x="15" y="987"/>
                </a:cxn>
              </a:cxnLst>
              <a:rect l="0" t="0" r="r" b="b"/>
              <a:pathLst>
                <a:path w="151" h="987">
                  <a:moveTo>
                    <a:pt x="76" y="0"/>
                  </a:moveTo>
                  <a:cubicBezTo>
                    <a:pt x="98" y="0"/>
                    <a:pt x="117" y="9"/>
                    <a:pt x="132" y="25"/>
                  </a:cubicBezTo>
                  <a:cubicBezTo>
                    <a:pt x="145" y="40"/>
                    <a:pt x="151" y="57"/>
                    <a:pt x="151" y="76"/>
                  </a:cubicBezTo>
                  <a:cubicBezTo>
                    <a:pt x="151" y="98"/>
                    <a:pt x="143" y="117"/>
                    <a:pt x="126" y="132"/>
                  </a:cubicBezTo>
                  <a:cubicBezTo>
                    <a:pt x="112" y="145"/>
                    <a:pt x="95" y="151"/>
                    <a:pt x="75" y="151"/>
                  </a:cubicBezTo>
                  <a:cubicBezTo>
                    <a:pt x="53" y="151"/>
                    <a:pt x="34" y="143"/>
                    <a:pt x="20" y="127"/>
                  </a:cubicBezTo>
                  <a:cubicBezTo>
                    <a:pt x="7" y="112"/>
                    <a:pt x="0" y="95"/>
                    <a:pt x="0" y="75"/>
                  </a:cubicBezTo>
                  <a:cubicBezTo>
                    <a:pt x="0" y="53"/>
                    <a:pt x="9" y="35"/>
                    <a:pt x="25" y="20"/>
                  </a:cubicBezTo>
                  <a:cubicBezTo>
                    <a:pt x="39" y="7"/>
                    <a:pt x="56" y="0"/>
                    <a:pt x="76" y="0"/>
                  </a:cubicBezTo>
                  <a:close/>
                  <a:moveTo>
                    <a:pt x="15" y="987"/>
                  </a:moveTo>
                  <a:cubicBezTo>
                    <a:pt x="15" y="265"/>
                    <a:pt x="15" y="265"/>
                    <a:pt x="15" y="265"/>
                  </a:cubicBezTo>
                  <a:cubicBezTo>
                    <a:pt x="139" y="265"/>
                    <a:pt x="139" y="265"/>
                    <a:pt x="139" y="265"/>
                  </a:cubicBezTo>
                  <a:cubicBezTo>
                    <a:pt x="139" y="987"/>
                    <a:pt x="139" y="987"/>
                    <a:pt x="139" y="987"/>
                  </a:cubicBezTo>
                  <a:lnTo>
                    <a:pt x="15" y="9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gray">
            <a:xfrm>
              <a:off x="8508683" y="758825"/>
              <a:ext cx="28575" cy="80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0"/>
                </a:cxn>
                <a:cxn ang="0">
                  <a:pos x="124" y="195"/>
                </a:cxn>
                <a:cxn ang="0">
                  <a:pos x="318" y="195"/>
                </a:cxn>
                <a:cxn ang="0">
                  <a:pos x="318" y="273"/>
                </a:cxn>
                <a:cxn ang="0">
                  <a:pos x="124" y="273"/>
                </a:cxn>
                <a:cxn ang="0">
                  <a:pos x="124" y="656"/>
                </a:cxn>
                <a:cxn ang="0">
                  <a:pos x="156" y="804"/>
                </a:cxn>
                <a:cxn ang="0">
                  <a:pos x="225" y="836"/>
                </a:cxn>
                <a:cxn ang="0">
                  <a:pos x="277" y="838"/>
                </a:cxn>
                <a:cxn ang="0">
                  <a:pos x="318" y="838"/>
                </a:cxn>
                <a:cxn ang="0">
                  <a:pos x="318" y="917"/>
                </a:cxn>
                <a:cxn ang="0">
                  <a:pos x="251" y="917"/>
                </a:cxn>
                <a:cxn ang="0">
                  <a:pos x="127" y="904"/>
                </a:cxn>
                <a:cxn ang="0">
                  <a:pos x="11" y="782"/>
                </a:cxn>
                <a:cxn ang="0">
                  <a:pos x="0" y="638"/>
                </a:cxn>
                <a:cxn ang="0">
                  <a:pos x="0" y="0"/>
                </a:cxn>
              </a:cxnLst>
              <a:rect l="0" t="0" r="r" b="b"/>
              <a:pathLst>
                <a:path w="318" h="917">
                  <a:moveTo>
                    <a:pt x="0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95"/>
                    <a:pt x="124" y="195"/>
                    <a:pt x="124" y="195"/>
                  </a:cubicBezTo>
                  <a:cubicBezTo>
                    <a:pt x="318" y="195"/>
                    <a:pt x="318" y="195"/>
                    <a:pt x="318" y="195"/>
                  </a:cubicBezTo>
                  <a:cubicBezTo>
                    <a:pt x="318" y="273"/>
                    <a:pt x="318" y="273"/>
                    <a:pt x="318" y="273"/>
                  </a:cubicBezTo>
                  <a:cubicBezTo>
                    <a:pt x="124" y="273"/>
                    <a:pt x="124" y="273"/>
                    <a:pt x="124" y="273"/>
                  </a:cubicBezTo>
                  <a:cubicBezTo>
                    <a:pt x="124" y="656"/>
                    <a:pt x="124" y="656"/>
                    <a:pt x="124" y="656"/>
                  </a:cubicBezTo>
                  <a:cubicBezTo>
                    <a:pt x="124" y="729"/>
                    <a:pt x="135" y="778"/>
                    <a:pt x="156" y="804"/>
                  </a:cubicBezTo>
                  <a:cubicBezTo>
                    <a:pt x="171" y="821"/>
                    <a:pt x="194" y="832"/>
                    <a:pt x="225" y="836"/>
                  </a:cubicBezTo>
                  <a:cubicBezTo>
                    <a:pt x="235" y="837"/>
                    <a:pt x="252" y="838"/>
                    <a:pt x="277" y="838"/>
                  </a:cubicBezTo>
                  <a:cubicBezTo>
                    <a:pt x="318" y="838"/>
                    <a:pt x="318" y="838"/>
                    <a:pt x="318" y="838"/>
                  </a:cubicBezTo>
                  <a:cubicBezTo>
                    <a:pt x="318" y="917"/>
                    <a:pt x="318" y="917"/>
                    <a:pt x="318" y="917"/>
                  </a:cubicBezTo>
                  <a:cubicBezTo>
                    <a:pt x="251" y="917"/>
                    <a:pt x="251" y="917"/>
                    <a:pt x="251" y="917"/>
                  </a:cubicBezTo>
                  <a:cubicBezTo>
                    <a:pt x="198" y="917"/>
                    <a:pt x="157" y="913"/>
                    <a:pt x="127" y="904"/>
                  </a:cubicBezTo>
                  <a:cubicBezTo>
                    <a:pt x="64" y="887"/>
                    <a:pt x="25" y="846"/>
                    <a:pt x="11" y="782"/>
                  </a:cubicBezTo>
                  <a:cubicBezTo>
                    <a:pt x="4" y="747"/>
                    <a:pt x="0" y="699"/>
                    <a:pt x="0" y="6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gray">
            <a:xfrm>
              <a:off x="8549958" y="742950"/>
              <a:ext cx="49213" cy="96838"/>
            </a:xfrm>
            <a:custGeom>
              <a:avLst/>
              <a:gdLst/>
              <a:ahLst/>
              <a:cxnLst>
                <a:cxn ang="0">
                  <a:pos x="0" y="1087"/>
                </a:cxn>
                <a:cxn ang="0">
                  <a:pos x="0" y="0"/>
                </a:cxn>
                <a:cxn ang="0">
                  <a:pos x="124" y="0"/>
                </a:cxn>
                <a:cxn ang="0">
                  <a:pos x="124" y="382"/>
                </a:cxn>
                <a:cxn ang="0">
                  <a:pos x="306" y="345"/>
                </a:cxn>
                <a:cxn ang="0">
                  <a:pos x="526" y="458"/>
                </a:cxn>
                <a:cxn ang="0">
                  <a:pos x="548" y="644"/>
                </a:cxn>
                <a:cxn ang="0">
                  <a:pos x="548" y="1087"/>
                </a:cxn>
                <a:cxn ang="0">
                  <a:pos x="425" y="1087"/>
                </a:cxn>
                <a:cxn ang="0">
                  <a:pos x="425" y="624"/>
                </a:cxn>
                <a:cxn ang="0">
                  <a:pos x="403" y="477"/>
                </a:cxn>
                <a:cxn ang="0">
                  <a:pos x="294" y="419"/>
                </a:cxn>
                <a:cxn ang="0">
                  <a:pos x="124" y="463"/>
                </a:cxn>
                <a:cxn ang="0">
                  <a:pos x="124" y="1087"/>
                </a:cxn>
                <a:cxn ang="0">
                  <a:pos x="0" y="1087"/>
                </a:cxn>
              </a:cxnLst>
              <a:rect l="0" t="0" r="r" b="b"/>
              <a:pathLst>
                <a:path w="548" h="1087">
                  <a:moveTo>
                    <a:pt x="0" y="108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4" y="382"/>
                    <a:pt x="124" y="382"/>
                    <a:pt x="124" y="382"/>
                  </a:cubicBezTo>
                  <a:cubicBezTo>
                    <a:pt x="188" y="357"/>
                    <a:pt x="249" y="345"/>
                    <a:pt x="306" y="345"/>
                  </a:cubicBezTo>
                  <a:cubicBezTo>
                    <a:pt x="420" y="345"/>
                    <a:pt x="493" y="382"/>
                    <a:pt x="526" y="458"/>
                  </a:cubicBezTo>
                  <a:cubicBezTo>
                    <a:pt x="541" y="492"/>
                    <a:pt x="548" y="554"/>
                    <a:pt x="548" y="644"/>
                  </a:cubicBezTo>
                  <a:cubicBezTo>
                    <a:pt x="548" y="1087"/>
                    <a:pt x="548" y="1087"/>
                    <a:pt x="548" y="1087"/>
                  </a:cubicBezTo>
                  <a:cubicBezTo>
                    <a:pt x="425" y="1087"/>
                    <a:pt x="425" y="1087"/>
                    <a:pt x="425" y="1087"/>
                  </a:cubicBezTo>
                  <a:cubicBezTo>
                    <a:pt x="425" y="624"/>
                    <a:pt x="425" y="624"/>
                    <a:pt x="425" y="624"/>
                  </a:cubicBezTo>
                  <a:cubicBezTo>
                    <a:pt x="425" y="555"/>
                    <a:pt x="418" y="506"/>
                    <a:pt x="403" y="477"/>
                  </a:cubicBezTo>
                  <a:cubicBezTo>
                    <a:pt x="384" y="439"/>
                    <a:pt x="347" y="419"/>
                    <a:pt x="294" y="419"/>
                  </a:cubicBezTo>
                  <a:cubicBezTo>
                    <a:pt x="245" y="419"/>
                    <a:pt x="189" y="434"/>
                    <a:pt x="124" y="463"/>
                  </a:cubicBezTo>
                  <a:cubicBezTo>
                    <a:pt x="124" y="1087"/>
                    <a:pt x="124" y="1087"/>
                    <a:pt x="124" y="1087"/>
                  </a:cubicBezTo>
                  <a:lnTo>
                    <a:pt x="0" y="10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gray">
            <a:xfrm>
              <a:off x="8638858" y="774700"/>
              <a:ext cx="53975" cy="95250"/>
            </a:xfrm>
            <a:custGeom>
              <a:avLst/>
              <a:gdLst/>
              <a:ahLst/>
              <a:cxnLst>
                <a:cxn ang="0">
                  <a:pos x="15" y="41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8" y="33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14" y="60"/>
                </a:cxn>
                <a:cxn ang="0">
                  <a:pos x="8" y="60"/>
                </a:cxn>
                <a:cxn ang="0">
                  <a:pos x="15" y="41"/>
                </a:cxn>
              </a:cxnLst>
              <a:rect l="0" t="0" r="r" b="b"/>
              <a:pathLst>
                <a:path w="34" h="60">
                  <a:moveTo>
                    <a:pt x="15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8" y="33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4" y="60"/>
                  </a:lnTo>
                  <a:lnTo>
                    <a:pt x="8" y="60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3" name="Freeform 72"/>
            <p:cNvSpPr>
              <a:spLocks noEditPoints="1"/>
            </p:cNvSpPr>
            <p:nvPr userDrawn="1"/>
          </p:nvSpPr>
          <p:spPr bwMode="gray">
            <a:xfrm>
              <a:off x="8699183" y="773113"/>
              <a:ext cx="53975" cy="68263"/>
            </a:xfrm>
            <a:custGeom>
              <a:avLst/>
              <a:gdLst/>
              <a:ahLst/>
              <a:cxnLst>
                <a:cxn ang="0">
                  <a:pos x="304" y="0"/>
                </a:cxn>
                <a:cxn ang="0">
                  <a:pos x="534" y="103"/>
                </a:cxn>
                <a:cxn ang="0">
                  <a:pos x="607" y="381"/>
                </a:cxn>
                <a:cxn ang="0">
                  <a:pos x="534" y="659"/>
                </a:cxn>
                <a:cxn ang="0">
                  <a:pos x="304" y="762"/>
                </a:cxn>
                <a:cxn ang="0">
                  <a:pos x="0" y="375"/>
                </a:cxn>
                <a:cxn ang="0">
                  <a:pos x="73" y="103"/>
                </a:cxn>
                <a:cxn ang="0">
                  <a:pos x="304" y="0"/>
                </a:cxn>
                <a:cxn ang="0">
                  <a:pos x="304" y="74"/>
                </a:cxn>
                <a:cxn ang="0">
                  <a:pos x="159" y="168"/>
                </a:cxn>
                <a:cxn ang="0">
                  <a:pos x="126" y="377"/>
                </a:cxn>
                <a:cxn ang="0">
                  <a:pos x="159" y="593"/>
                </a:cxn>
                <a:cxn ang="0">
                  <a:pos x="304" y="687"/>
                </a:cxn>
                <a:cxn ang="0">
                  <a:pos x="448" y="593"/>
                </a:cxn>
                <a:cxn ang="0">
                  <a:pos x="481" y="380"/>
                </a:cxn>
                <a:cxn ang="0">
                  <a:pos x="448" y="168"/>
                </a:cxn>
                <a:cxn ang="0">
                  <a:pos x="304" y="74"/>
                </a:cxn>
              </a:cxnLst>
              <a:rect l="0" t="0" r="r" b="b"/>
              <a:pathLst>
                <a:path w="607" h="762">
                  <a:moveTo>
                    <a:pt x="304" y="0"/>
                  </a:moveTo>
                  <a:cubicBezTo>
                    <a:pt x="407" y="0"/>
                    <a:pt x="484" y="34"/>
                    <a:pt x="534" y="103"/>
                  </a:cubicBezTo>
                  <a:cubicBezTo>
                    <a:pt x="583" y="169"/>
                    <a:pt x="607" y="262"/>
                    <a:pt x="607" y="381"/>
                  </a:cubicBezTo>
                  <a:cubicBezTo>
                    <a:pt x="607" y="499"/>
                    <a:pt x="583" y="591"/>
                    <a:pt x="534" y="659"/>
                  </a:cubicBezTo>
                  <a:cubicBezTo>
                    <a:pt x="485" y="727"/>
                    <a:pt x="408" y="762"/>
                    <a:pt x="304" y="762"/>
                  </a:cubicBezTo>
                  <a:cubicBezTo>
                    <a:pt x="101" y="762"/>
                    <a:pt x="0" y="633"/>
                    <a:pt x="0" y="375"/>
                  </a:cubicBezTo>
                  <a:cubicBezTo>
                    <a:pt x="0" y="260"/>
                    <a:pt x="24" y="169"/>
                    <a:pt x="73" y="103"/>
                  </a:cubicBezTo>
                  <a:cubicBezTo>
                    <a:pt x="123" y="34"/>
                    <a:pt x="200" y="0"/>
                    <a:pt x="304" y="0"/>
                  </a:cubicBezTo>
                  <a:close/>
                  <a:moveTo>
                    <a:pt x="304" y="74"/>
                  </a:moveTo>
                  <a:cubicBezTo>
                    <a:pt x="234" y="74"/>
                    <a:pt x="185" y="106"/>
                    <a:pt x="159" y="168"/>
                  </a:cubicBezTo>
                  <a:cubicBezTo>
                    <a:pt x="137" y="220"/>
                    <a:pt x="126" y="290"/>
                    <a:pt x="126" y="377"/>
                  </a:cubicBezTo>
                  <a:cubicBezTo>
                    <a:pt x="126" y="469"/>
                    <a:pt x="137" y="541"/>
                    <a:pt x="159" y="593"/>
                  </a:cubicBezTo>
                  <a:cubicBezTo>
                    <a:pt x="185" y="655"/>
                    <a:pt x="234" y="687"/>
                    <a:pt x="304" y="687"/>
                  </a:cubicBezTo>
                  <a:cubicBezTo>
                    <a:pt x="374" y="687"/>
                    <a:pt x="422" y="655"/>
                    <a:pt x="448" y="593"/>
                  </a:cubicBezTo>
                  <a:cubicBezTo>
                    <a:pt x="470" y="541"/>
                    <a:pt x="481" y="470"/>
                    <a:pt x="481" y="380"/>
                  </a:cubicBezTo>
                  <a:cubicBezTo>
                    <a:pt x="481" y="289"/>
                    <a:pt x="470" y="219"/>
                    <a:pt x="448" y="168"/>
                  </a:cubicBezTo>
                  <a:cubicBezTo>
                    <a:pt x="421" y="106"/>
                    <a:pt x="373" y="74"/>
                    <a:pt x="304" y="7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gray">
            <a:xfrm>
              <a:off x="8769033" y="774700"/>
              <a:ext cx="46038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445"/>
                </a:cxn>
                <a:cxn ang="0">
                  <a:pos x="145" y="609"/>
                </a:cxn>
                <a:cxn ang="0">
                  <a:pos x="197" y="656"/>
                </a:cxn>
                <a:cxn ang="0">
                  <a:pos x="276" y="667"/>
                </a:cxn>
                <a:cxn ang="0">
                  <a:pos x="403" y="648"/>
                </a:cxn>
                <a:cxn ang="0">
                  <a:pos x="403" y="0"/>
                </a:cxn>
                <a:cxn ang="0">
                  <a:pos x="527" y="0"/>
                </a:cxn>
                <a:cxn ang="0">
                  <a:pos x="527" y="710"/>
                </a:cxn>
                <a:cxn ang="0">
                  <a:pos x="269" y="742"/>
                </a:cxn>
                <a:cxn ang="0">
                  <a:pos x="86" y="703"/>
                </a:cxn>
                <a:cxn ang="0">
                  <a:pos x="6" y="567"/>
                </a:cxn>
                <a:cxn ang="0">
                  <a:pos x="0" y="454"/>
                </a:cxn>
                <a:cxn ang="0">
                  <a:pos x="0" y="0"/>
                </a:cxn>
              </a:cxnLst>
              <a:rect l="0" t="0" r="r" b="b"/>
              <a:pathLst>
                <a:path w="527" h="742">
                  <a:moveTo>
                    <a:pt x="0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527"/>
                    <a:pt x="131" y="582"/>
                    <a:pt x="145" y="609"/>
                  </a:cubicBezTo>
                  <a:cubicBezTo>
                    <a:pt x="157" y="632"/>
                    <a:pt x="174" y="648"/>
                    <a:pt x="197" y="656"/>
                  </a:cubicBezTo>
                  <a:cubicBezTo>
                    <a:pt x="216" y="663"/>
                    <a:pt x="242" y="667"/>
                    <a:pt x="276" y="667"/>
                  </a:cubicBezTo>
                  <a:cubicBezTo>
                    <a:pt x="317" y="667"/>
                    <a:pt x="359" y="661"/>
                    <a:pt x="403" y="64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710"/>
                    <a:pt x="527" y="710"/>
                    <a:pt x="527" y="710"/>
                  </a:cubicBezTo>
                  <a:cubicBezTo>
                    <a:pt x="435" y="731"/>
                    <a:pt x="349" y="742"/>
                    <a:pt x="269" y="742"/>
                  </a:cubicBezTo>
                  <a:cubicBezTo>
                    <a:pt x="187" y="742"/>
                    <a:pt x="126" y="729"/>
                    <a:pt x="86" y="703"/>
                  </a:cubicBezTo>
                  <a:cubicBezTo>
                    <a:pt x="41" y="674"/>
                    <a:pt x="14" y="629"/>
                    <a:pt x="6" y="567"/>
                  </a:cubicBezTo>
                  <a:cubicBezTo>
                    <a:pt x="2" y="539"/>
                    <a:pt x="0" y="501"/>
                    <a:pt x="0" y="4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 noProof="0" dirty="0"/>
            </a:p>
          </p:txBody>
        </p:sp>
        <p:grpSp>
          <p:nvGrpSpPr>
            <p:cNvPr id="75" name="Group 129"/>
            <p:cNvGrpSpPr/>
            <p:nvPr userDrawn="1"/>
          </p:nvGrpSpPr>
          <p:grpSpPr bwMode="gray">
            <a:xfrm>
              <a:off x="7792721" y="157163"/>
              <a:ext cx="1038225" cy="504825"/>
              <a:chOff x="7792721" y="157163"/>
              <a:chExt cx="1038225" cy="504825"/>
            </a:xfrm>
          </p:grpSpPr>
          <p:sp>
            <p:nvSpPr>
              <p:cNvPr id="76" name="Freeform 71"/>
              <p:cNvSpPr>
                <a:spLocks/>
              </p:cNvSpPr>
              <p:nvPr userDrawn="1"/>
            </p:nvSpPr>
            <p:spPr bwMode="gray">
              <a:xfrm>
                <a:off x="8135621" y="157163"/>
                <a:ext cx="209550" cy="161925"/>
              </a:xfrm>
              <a:custGeom>
                <a:avLst/>
                <a:gdLst/>
                <a:ahLst/>
                <a:cxnLst>
                  <a:cxn ang="0">
                    <a:pos x="961" y="764"/>
                  </a:cxn>
                  <a:cxn ang="0">
                    <a:pos x="599" y="642"/>
                  </a:cxn>
                  <a:cxn ang="0">
                    <a:pos x="1" y="1235"/>
                  </a:cxn>
                  <a:cxn ang="0">
                    <a:pos x="599" y="1825"/>
                  </a:cxn>
                  <a:cxn ang="0">
                    <a:pos x="1053" y="1619"/>
                  </a:cxn>
                  <a:cxn ang="0">
                    <a:pos x="1053" y="1293"/>
                  </a:cxn>
                  <a:cxn ang="0">
                    <a:pos x="771" y="1568"/>
                  </a:cxn>
                  <a:cxn ang="0">
                    <a:pos x="599" y="1604"/>
                  </a:cxn>
                  <a:cxn ang="0">
                    <a:pos x="225" y="1235"/>
                  </a:cxn>
                  <a:cxn ang="0">
                    <a:pos x="599" y="863"/>
                  </a:cxn>
                  <a:cxn ang="0">
                    <a:pos x="861" y="972"/>
                  </a:cxn>
                  <a:cxn ang="0">
                    <a:pos x="1093" y="1239"/>
                  </a:cxn>
                  <a:cxn ang="0">
                    <a:pos x="1630" y="1473"/>
                  </a:cxn>
                  <a:cxn ang="0">
                    <a:pos x="2365" y="741"/>
                  </a:cxn>
                  <a:cxn ang="0">
                    <a:pos x="1630" y="0"/>
                  </a:cxn>
                  <a:cxn ang="0">
                    <a:pos x="1053" y="295"/>
                  </a:cxn>
                  <a:cxn ang="0">
                    <a:pos x="1053" y="735"/>
                  </a:cxn>
                  <a:cxn ang="0">
                    <a:pos x="1630" y="232"/>
                  </a:cxn>
                  <a:cxn ang="0">
                    <a:pos x="2134" y="741"/>
                  </a:cxn>
                  <a:cxn ang="0">
                    <a:pos x="1630" y="1245"/>
                  </a:cxn>
                  <a:cxn ang="0">
                    <a:pos x="1303" y="1125"/>
                  </a:cxn>
                  <a:cxn ang="0">
                    <a:pos x="961" y="764"/>
                  </a:cxn>
                </a:cxnLst>
                <a:rect l="0" t="0" r="r" b="b"/>
                <a:pathLst>
                  <a:path w="2365" h="1825">
                    <a:moveTo>
                      <a:pt x="961" y="764"/>
                    </a:moveTo>
                    <a:cubicBezTo>
                      <a:pt x="875" y="688"/>
                      <a:pt x="736" y="643"/>
                      <a:pt x="599" y="642"/>
                    </a:cubicBezTo>
                    <a:cubicBezTo>
                      <a:pt x="270" y="641"/>
                      <a:pt x="2" y="900"/>
                      <a:pt x="1" y="1235"/>
                    </a:cubicBezTo>
                    <a:cubicBezTo>
                      <a:pt x="0" y="1563"/>
                      <a:pt x="270" y="1824"/>
                      <a:pt x="599" y="1825"/>
                    </a:cubicBezTo>
                    <a:cubicBezTo>
                      <a:pt x="783" y="1825"/>
                      <a:pt x="943" y="1751"/>
                      <a:pt x="1053" y="1619"/>
                    </a:cubicBezTo>
                    <a:cubicBezTo>
                      <a:pt x="1053" y="1293"/>
                      <a:pt x="1053" y="1293"/>
                      <a:pt x="1053" y="1293"/>
                    </a:cubicBezTo>
                    <a:cubicBezTo>
                      <a:pt x="994" y="1394"/>
                      <a:pt x="877" y="1524"/>
                      <a:pt x="771" y="1568"/>
                    </a:cubicBezTo>
                    <a:cubicBezTo>
                      <a:pt x="717" y="1590"/>
                      <a:pt x="662" y="1604"/>
                      <a:pt x="599" y="1604"/>
                    </a:cubicBezTo>
                    <a:cubicBezTo>
                      <a:pt x="394" y="1604"/>
                      <a:pt x="225" y="1445"/>
                      <a:pt x="225" y="1235"/>
                    </a:cubicBezTo>
                    <a:cubicBezTo>
                      <a:pt x="225" y="1041"/>
                      <a:pt x="380" y="862"/>
                      <a:pt x="599" y="863"/>
                    </a:cubicBezTo>
                    <a:cubicBezTo>
                      <a:pt x="701" y="863"/>
                      <a:pt x="793" y="905"/>
                      <a:pt x="861" y="972"/>
                    </a:cubicBezTo>
                    <a:cubicBezTo>
                      <a:pt x="931" y="1040"/>
                      <a:pt x="1041" y="1183"/>
                      <a:pt x="1093" y="1239"/>
                    </a:cubicBezTo>
                    <a:cubicBezTo>
                      <a:pt x="1227" y="1383"/>
                      <a:pt x="1419" y="1473"/>
                      <a:pt x="1630" y="1473"/>
                    </a:cubicBezTo>
                    <a:cubicBezTo>
                      <a:pt x="2036" y="1474"/>
                      <a:pt x="2365" y="1146"/>
                      <a:pt x="2365" y="741"/>
                    </a:cubicBezTo>
                    <a:cubicBezTo>
                      <a:pt x="2365" y="336"/>
                      <a:pt x="2035" y="0"/>
                      <a:pt x="1630" y="0"/>
                    </a:cubicBezTo>
                    <a:cubicBezTo>
                      <a:pt x="1395" y="0"/>
                      <a:pt x="1187" y="122"/>
                      <a:pt x="1053" y="295"/>
                    </a:cubicBezTo>
                    <a:cubicBezTo>
                      <a:pt x="1053" y="735"/>
                      <a:pt x="1053" y="735"/>
                      <a:pt x="1053" y="735"/>
                    </a:cubicBezTo>
                    <a:cubicBezTo>
                      <a:pt x="1155" y="455"/>
                      <a:pt x="1340" y="232"/>
                      <a:pt x="1630" y="232"/>
                    </a:cubicBezTo>
                    <a:cubicBezTo>
                      <a:pt x="1909" y="232"/>
                      <a:pt x="2135" y="463"/>
                      <a:pt x="2134" y="741"/>
                    </a:cubicBezTo>
                    <a:cubicBezTo>
                      <a:pt x="2134" y="1020"/>
                      <a:pt x="1909" y="1246"/>
                      <a:pt x="1630" y="1245"/>
                    </a:cubicBezTo>
                    <a:cubicBezTo>
                      <a:pt x="1506" y="1244"/>
                      <a:pt x="1391" y="1199"/>
                      <a:pt x="1303" y="1125"/>
                    </a:cubicBezTo>
                    <a:cubicBezTo>
                      <a:pt x="1194" y="1040"/>
                      <a:pt x="1074" y="860"/>
                      <a:pt x="961" y="76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7" name="Freeform 72"/>
              <p:cNvSpPr>
                <a:spLocks/>
              </p:cNvSpPr>
              <p:nvPr userDrawn="1"/>
            </p:nvSpPr>
            <p:spPr bwMode="gray">
              <a:xfrm>
                <a:off x="7792721" y="333375"/>
                <a:ext cx="14446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24" y="0"/>
                  </a:cxn>
                  <a:cxn ang="0">
                    <a:pos x="1624" y="452"/>
                  </a:cxn>
                  <a:cxn ang="0">
                    <a:pos x="1365" y="273"/>
                  </a:cxn>
                  <a:cxn ang="0">
                    <a:pos x="613" y="273"/>
                  </a:cxn>
                  <a:cxn ang="0">
                    <a:pos x="613" y="1053"/>
                  </a:cxn>
                  <a:cxn ang="0">
                    <a:pos x="1428" y="1053"/>
                  </a:cxn>
                  <a:cxn ang="0">
                    <a:pos x="1428" y="1467"/>
                  </a:cxn>
                  <a:cxn ang="0">
                    <a:pos x="1205" y="1335"/>
                  </a:cxn>
                  <a:cxn ang="0">
                    <a:pos x="613" y="1335"/>
                  </a:cxn>
                  <a:cxn ang="0">
                    <a:pos x="613" y="2401"/>
                  </a:cxn>
                  <a:cxn ang="0">
                    <a:pos x="784" y="2651"/>
                  </a:cxn>
                  <a:cxn ang="0">
                    <a:pos x="11" y="2651"/>
                  </a:cxn>
                  <a:cxn ang="0">
                    <a:pos x="173" y="2401"/>
                  </a:cxn>
                  <a:cxn ang="0">
                    <a:pos x="173" y="278"/>
                  </a:cxn>
                  <a:cxn ang="0">
                    <a:pos x="0" y="0"/>
                  </a:cxn>
                </a:cxnLst>
                <a:rect l="0" t="0" r="r" b="b"/>
                <a:pathLst>
                  <a:path w="1624" h="2651">
                    <a:moveTo>
                      <a:pt x="0" y="0"/>
                    </a:moveTo>
                    <a:cubicBezTo>
                      <a:pt x="1624" y="0"/>
                      <a:pt x="1624" y="0"/>
                      <a:pt x="1624" y="0"/>
                    </a:cubicBezTo>
                    <a:cubicBezTo>
                      <a:pt x="1624" y="452"/>
                      <a:pt x="1624" y="452"/>
                      <a:pt x="1624" y="452"/>
                    </a:cubicBezTo>
                    <a:cubicBezTo>
                      <a:pt x="1624" y="452"/>
                      <a:pt x="1540" y="274"/>
                      <a:pt x="1365" y="273"/>
                    </a:cubicBezTo>
                    <a:cubicBezTo>
                      <a:pt x="613" y="273"/>
                      <a:pt x="613" y="273"/>
                      <a:pt x="613" y="273"/>
                    </a:cubicBezTo>
                    <a:cubicBezTo>
                      <a:pt x="613" y="1053"/>
                      <a:pt x="613" y="1053"/>
                      <a:pt x="613" y="1053"/>
                    </a:cubicBezTo>
                    <a:cubicBezTo>
                      <a:pt x="1428" y="1053"/>
                      <a:pt x="1428" y="1053"/>
                      <a:pt x="1428" y="1053"/>
                    </a:cubicBezTo>
                    <a:cubicBezTo>
                      <a:pt x="1428" y="1467"/>
                      <a:pt x="1428" y="1467"/>
                      <a:pt x="1428" y="1467"/>
                    </a:cubicBezTo>
                    <a:cubicBezTo>
                      <a:pt x="1428" y="1467"/>
                      <a:pt x="1402" y="1335"/>
                      <a:pt x="1205" y="1335"/>
                    </a:cubicBezTo>
                    <a:cubicBezTo>
                      <a:pt x="613" y="1335"/>
                      <a:pt x="613" y="1335"/>
                      <a:pt x="613" y="1335"/>
                    </a:cubicBezTo>
                    <a:cubicBezTo>
                      <a:pt x="613" y="2401"/>
                      <a:pt x="613" y="2401"/>
                      <a:pt x="613" y="2401"/>
                    </a:cubicBezTo>
                    <a:cubicBezTo>
                      <a:pt x="613" y="2558"/>
                      <a:pt x="784" y="2651"/>
                      <a:pt x="784" y="2651"/>
                    </a:cubicBezTo>
                    <a:cubicBezTo>
                      <a:pt x="11" y="2651"/>
                      <a:pt x="11" y="2651"/>
                      <a:pt x="11" y="2651"/>
                    </a:cubicBezTo>
                    <a:cubicBezTo>
                      <a:pt x="11" y="2651"/>
                      <a:pt x="173" y="2569"/>
                      <a:pt x="173" y="2401"/>
                    </a:cubicBezTo>
                    <a:cubicBezTo>
                      <a:pt x="173" y="278"/>
                      <a:pt x="173" y="278"/>
                      <a:pt x="173" y="278"/>
                    </a:cubicBezTo>
                    <a:cubicBezTo>
                      <a:pt x="173" y="9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8" name="Freeform 73"/>
              <p:cNvSpPr>
                <a:spLocks/>
              </p:cNvSpPr>
              <p:nvPr userDrawn="1"/>
            </p:nvSpPr>
            <p:spPr bwMode="gray">
              <a:xfrm>
                <a:off x="8134033" y="333375"/>
                <a:ext cx="95250" cy="328613"/>
              </a:xfrm>
              <a:custGeom>
                <a:avLst/>
                <a:gdLst/>
                <a:ahLst/>
                <a:cxnLst>
                  <a:cxn ang="0">
                    <a:pos x="246" y="0"/>
                  </a:cxn>
                  <a:cxn ang="0">
                    <a:pos x="1072" y="0"/>
                  </a:cxn>
                  <a:cxn ang="0">
                    <a:pos x="887" y="230"/>
                  </a:cxn>
                  <a:cxn ang="0">
                    <a:pos x="887" y="2717"/>
                  </a:cxn>
                  <a:cxn ang="0">
                    <a:pos x="0" y="3693"/>
                  </a:cxn>
                  <a:cxn ang="0">
                    <a:pos x="423" y="2717"/>
                  </a:cxn>
                  <a:cxn ang="0">
                    <a:pos x="423" y="230"/>
                  </a:cxn>
                  <a:cxn ang="0">
                    <a:pos x="246" y="0"/>
                  </a:cxn>
                </a:cxnLst>
                <a:rect l="0" t="0" r="r" b="b"/>
                <a:pathLst>
                  <a:path w="1072" h="3696">
                    <a:moveTo>
                      <a:pt x="246" y="0"/>
                    </a:moveTo>
                    <a:cubicBezTo>
                      <a:pt x="1072" y="0"/>
                      <a:pt x="1072" y="0"/>
                      <a:pt x="1072" y="0"/>
                    </a:cubicBezTo>
                    <a:cubicBezTo>
                      <a:pt x="1072" y="0"/>
                      <a:pt x="887" y="87"/>
                      <a:pt x="887" y="230"/>
                    </a:cubicBezTo>
                    <a:cubicBezTo>
                      <a:pt x="887" y="2717"/>
                      <a:pt x="887" y="2717"/>
                      <a:pt x="887" y="2717"/>
                    </a:cubicBezTo>
                    <a:cubicBezTo>
                      <a:pt x="887" y="3558"/>
                      <a:pt x="44" y="3696"/>
                      <a:pt x="0" y="3693"/>
                    </a:cubicBezTo>
                    <a:cubicBezTo>
                      <a:pt x="72" y="3647"/>
                      <a:pt x="422" y="3349"/>
                      <a:pt x="423" y="2717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96"/>
                      <a:pt x="246" y="0"/>
                      <a:pt x="2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79" name="Freeform 74"/>
              <p:cNvSpPr>
                <a:spLocks/>
              </p:cNvSpPr>
              <p:nvPr userDrawn="1"/>
            </p:nvSpPr>
            <p:spPr bwMode="gray">
              <a:xfrm>
                <a:off x="8238808" y="333375"/>
                <a:ext cx="74613" cy="234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8" y="0"/>
                  </a:cxn>
                  <a:cxn ang="0">
                    <a:pos x="645" y="235"/>
                  </a:cxn>
                  <a:cxn ang="0">
                    <a:pos x="645" y="2401"/>
                  </a:cxn>
                  <a:cxn ang="0">
                    <a:pos x="828" y="2653"/>
                  </a:cxn>
                  <a:cxn ang="0">
                    <a:pos x="0" y="2653"/>
                  </a:cxn>
                  <a:cxn ang="0">
                    <a:pos x="184" y="2401"/>
                  </a:cxn>
                  <a:cxn ang="0">
                    <a:pos x="184" y="235"/>
                  </a:cxn>
                  <a:cxn ang="0">
                    <a:pos x="0" y="0"/>
                  </a:cxn>
                </a:cxnLst>
                <a:rect l="0" t="0" r="r" b="b"/>
                <a:pathLst>
                  <a:path w="828" h="2653">
                    <a:moveTo>
                      <a:pt x="0" y="0"/>
                    </a:moveTo>
                    <a:cubicBezTo>
                      <a:pt x="828" y="0"/>
                      <a:pt x="828" y="0"/>
                      <a:pt x="828" y="0"/>
                    </a:cubicBezTo>
                    <a:cubicBezTo>
                      <a:pt x="828" y="0"/>
                      <a:pt x="645" y="89"/>
                      <a:pt x="645" y="235"/>
                    </a:cubicBezTo>
                    <a:cubicBezTo>
                      <a:pt x="645" y="2401"/>
                      <a:pt x="645" y="2401"/>
                      <a:pt x="645" y="2401"/>
                    </a:cubicBezTo>
                    <a:cubicBezTo>
                      <a:pt x="645" y="2556"/>
                      <a:pt x="828" y="2653"/>
                      <a:pt x="828" y="2653"/>
                    </a:cubicBezTo>
                    <a:cubicBezTo>
                      <a:pt x="0" y="2653"/>
                      <a:pt x="0" y="2653"/>
                      <a:pt x="0" y="2653"/>
                    </a:cubicBezTo>
                    <a:cubicBezTo>
                      <a:pt x="0" y="2653"/>
                      <a:pt x="184" y="2557"/>
                      <a:pt x="184" y="2401"/>
                    </a:cubicBezTo>
                    <a:cubicBezTo>
                      <a:pt x="184" y="235"/>
                      <a:pt x="184" y="235"/>
                      <a:pt x="184" y="235"/>
                    </a:cubicBezTo>
                    <a:cubicBezTo>
                      <a:pt x="184" y="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0" name="Freeform 75"/>
              <p:cNvSpPr>
                <a:spLocks/>
              </p:cNvSpPr>
              <p:nvPr userDrawn="1"/>
            </p:nvSpPr>
            <p:spPr bwMode="gray">
              <a:xfrm>
                <a:off x="8313421" y="333375"/>
                <a:ext cx="176213" cy="234950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1984" y="0"/>
                  </a:cxn>
                  <a:cxn ang="0">
                    <a:pos x="1829" y="482"/>
                  </a:cxn>
                  <a:cxn ang="0">
                    <a:pos x="1607" y="279"/>
                  </a:cxn>
                  <a:cxn ang="0">
                    <a:pos x="1229" y="279"/>
                  </a:cxn>
                  <a:cxn ang="0">
                    <a:pos x="1229" y="2401"/>
                  </a:cxn>
                  <a:cxn ang="0">
                    <a:pos x="1407" y="2651"/>
                  </a:cxn>
                  <a:cxn ang="0">
                    <a:pos x="595" y="2651"/>
                  </a:cxn>
                  <a:cxn ang="0">
                    <a:pos x="771" y="2401"/>
                  </a:cxn>
                  <a:cxn ang="0">
                    <a:pos x="771" y="279"/>
                  </a:cxn>
                  <a:cxn ang="0">
                    <a:pos x="315" y="279"/>
                  </a:cxn>
                  <a:cxn ang="0">
                    <a:pos x="0" y="522"/>
                  </a:cxn>
                  <a:cxn ang="0">
                    <a:pos x="161" y="0"/>
                  </a:cxn>
                </a:cxnLst>
                <a:rect l="0" t="0" r="r" b="b"/>
                <a:pathLst>
                  <a:path w="1984" h="2651">
                    <a:moveTo>
                      <a:pt x="161" y="0"/>
                    </a:moveTo>
                    <a:cubicBezTo>
                      <a:pt x="1984" y="0"/>
                      <a:pt x="1984" y="0"/>
                      <a:pt x="1984" y="0"/>
                    </a:cubicBezTo>
                    <a:cubicBezTo>
                      <a:pt x="1829" y="482"/>
                      <a:pt x="1829" y="482"/>
                      <a:pt x="1829" y="482"/>
                    </a:cubicBezTo>
                    <a:cubicBezTo>
                      <a:pt x="1829" y="482"/>
                      <a:pt x="1783" y="279"/>
                      <a:pt x="1607" y="279"/>
                    </a:cubicBezTo>
                    <a:cubicBezTo>
                      <a:pt x="1229" y="279"/>
                      <a:pt x="1229" y="279"/>
                      <a:pt x="1229" y="279"/>
                    </a:cubicBezTo>
                    <a:cubicBezTo>
                      <a:pt x="1229" y="2401"/>
                      <a:pt x="1229" y="2401"/>
                      <a:pt x="1229" y="2401"/>
                    </a:cubicBezTo>
                    <a:cubicBezTo>
                      <a:pt x="1229" y="2535"/>
                      <a:pt x="1407" y="2651"/>
                      <a:pt x="1407" y="2651"/>
                    </a:cubicBezTo>
                    <a:cubicBezTo>
                      <a:pt x="595" y="2651"/>
                      <a:pt x="595" y="2651"/>
                      <a:pt x="595" y="2651"/>
                    </a:cubicBezTo>
                    <a:cubicBezTo>
                      <a:pt x="595" y="2651"/>
                      <a:pt x="771" y="2547"/>
                      <a:pt x="771" y="2401"/>
                    </a:cubicBezTo>
                    <a:cubicBezTo>
                      <a:pt x="771" y="279"/>
                      <a:pt x="771" y="279"/>
                      <a:pt x="771" y="279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185" y="280"/>
                      <a:pt x="0" y="522"/>
                      <a:pt x="0" y="522"/>
                    </a:cubicBez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1" name="Freeform 76"/>
              <p:cNvSpPr>
                <a:spLocks/>
              </p:cNvSpPr>
              <p:nvPr userDrawn="1"/>
            </p:nvSpPr>
            <p:spPr bwMode="gray">
              <a:xfrm>
                <a:off x="8634096" y="333375"/>
                <a:ext cx="196850" cy="239713"/>
              </a:xfrm>
              <a:custGeom>
                <a:avLst/>
                <a:gdLst/>
                <a:ahLst/>
                <a:cxnLst>
                  <a:cxn ang="0">
                    <a:pos x="1420" y="0"/>
                  </a:cxn>
                  <a:cxn ang="0">
                    <a:pos x="2219" y="0"/>
                  </a:cxn>
                  <a:cxn ang="0">
                    <a:pos x="2048" y="234"/>
                  </a:cxn>
                  <a:cxn ang="0">
                    <a:pos x="2048" y="1840"/>
                  </a:cxn>
                  <a:cxn ang="0">
                    <a:pos x="1131" y="2693"/>
                  </a:cxn>
                  <a:cxn ang="0">
                    <a:pos x="176" y="1840"/>
                  </a:cxn>
                  <a:cxn ang="0">
                    <a:pos x="176" y="234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8" y="234"/>
                  </a:cxn>
                  <a:cxn ang="0">
                    <a:pos x="638" y="1840"/>
                  </a:cxn>
                  <a:cxn ang="0">
                    <a:pos x="1131" y="2406"/>
                  </a:cxn>
                  <a:cxn ang="0">
                    <a:pos x="1601" y="1840"/>
                  </a:cxn>
                  <a:cxn ang="0">
                    <a:pos x="1601" y="234"/>
                  </a:cxn>
                  <a:cxn ang="0">
                    <a:pos x="1420" y="0"/>
                  </a:cxn>
                </a:cxnLst>
                <a:rect l="0" t="0" r="r" b="b"/>
                <a:pathLst>
                  <a:path w="2219" h="2693">
                    <a:moveTo>
                      <a:pt x="1420" y="0"/>
                    </a:moveTo>
                    <a:cubicBezTo>
                      <a:pt x="2219" y="0"/>
                      <a:pt x="2219" y="0"/>
                      <a:pt x="2219" y="0"/>
                    </a:cubicBezTo>
                    <a:cubicBezTo>
                      <a:pt x="2219" y="0"/>
                      <a:pt x="2048" y="91"/>
                      <a:pt x="2048" y="234"/>
                    </a:cubicBezTo>
                    <a:cubicBezTo>
                      <a:pt x="2048" y="1840"/>
                      <a:pt x="2048" y="1840"/>
                      <a:pt x="2048" y="1840"/>
                    </a:cubicBezTo>
                    <a:cubicBezTo>
                      <a:pt x="2047" y="2492"/>
                      <a:pt x="1506" y="2693"/>
                      <a:pt x="1131" y="2693"/>
                    </a:cubicBezTo>
                    <a:cubicBezTo>
                      <a:pt x="759" y="2693"/>
                      <a:pt x="175" y="2490"/>
                      <a:pt x="176" y="1840"/>
                    </a:cubicBezTo>
                    <a:cubicBezTo>
                      <a:pt x="176" y="234"/>
                      <a:pt x="176" y="234"/>
                      <a:pt x="176" y="234"/>
                    </a:cubicBezTo>
                    <a:cubicBezTo>
                      <a:pt x="176" y="91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8" y="88"/>
                      <a:pt x="638" y="234"/>
                    </a:cubicBezTo>
                    <a:cubicBezTo>
                      <a:pt x="638" y="1840"/>
                      <a:pt x="638" y="1840"/>
                      <a:pt x="638" y="1840"/>
                    </a:cubicBezTo>
                    <a:cubicBezTo>
                      <a:pt x="638" y="2182"/>
                      <a:pt x="865" y="2406"/>
                      <a:pt x="1131" y="2406"/>
                    </a:cubicBezTo>
                    <a:cubicBezTo>
                      <a:pt x="1397" y="2406"/>
                      <a:pt x="1600" y="2173"/>
                      <a:pt x="1601" y="1840"/>
                    </a:cubicBezTo>
                    <a:cubicBezTo>
                      <a:pt x="1601" y="234"/>
                      <a:pt x="1601" y="234"/>
                      <a:pt x="1601" y="234"/>
                    </a:cubicBezTo>
                    <a:cubicBezTo>
                      <a:pt x="1601" y="91"/>
                      <a:pt x="1420" y="0"/>
                      <a:pt x="14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2" name="Freeform 77"/>
              <p:cNvSpPr>
                <a:spLocks/>
              </p:cNvSpPr>
              <p:nvPr userDrawn="1"/>
            </p:nvSpPr>
            <p:spPr bwMode="gray">
              <a:xfrm>
                <a:off x="7943533" y="333375"/>
                <a:ext cx="198438" cy="239713"/>
              </a:xfrm>
              <a:custGeom>
                <a:avLst/>
                <a:gdLst/>
                <a:ahLst/>
                <a:cxnLst>
                  <a:cxn ang="0">
                    <a:pos x="1427" y="0"/>
                  </a:cxn>
                  <a:cxn ang="0">
                    <a:pos x="2240" y="0"/>
                  </a:cxn>
                  <a:cxn ang="0">
                    <a:pos x="2068" y="237"/>
                  </a:cxn>
                  <a:cxn ang="0">
                    <a:pos x="2067" y="1838"/>
                  </a:cxn>
                  <a:cxn ang="0">
                    <a:pos x="1122" y="2700"/>
                  </a:cxn>
                  <a:cxn ang="0">
                    <a:pos x="166" y="1838"/>
                  </a:cxn>
                  <a:cxn ang="0">
                    <a:pos x="166" y="237"/>
                  </a:cxn>
                  <a:cxn ang="0">
                    <a:pos x="0" y="0"/>
                  </a:cxn>
                  <a:cxn ang="0">
                    <a:pos x="821" y="0"/>
                  </a:cxn>
                  <a:cxn ang="0">
                    <a:pos x="631" y="237"/>
                  </a:cxn>
                  <a:cxn ang="0">
                    <a:pos x="630" y="1838"/>
                  </a:cxn>
                  <a:cxn ang="0">
                    <a:pos x="1122" y="2413"/>
                  </a:cxn>
                  <a:cxn ang="0">
                    <a:pos x="1602" y="1838"/>
                  </a:cxn>
                  <a:cxn ang="0">
                    <a:pos x="1603" y="237"/>
                  </a:cxn>
                  <a:cxn ang="0">
                    <a:pos x="1427" y="0"/>
                  </a:cxn>
                </a:cxnLst>
                <a:rect l="0" t="0" r="r" b="b"/>
                <a:pathLst>
                  <a:path w="2240" h="2700">
                    <a:moveTo>
                      <a:pt x="1427" y="0"/>
                    </a:moveTo>
                    <a:cubicBezTo>
                      <a:pt x="2240" y="0"/>
                      <a:pt x="2240" y="0"/>
                      <a:pt x="2240" y="0"/>
                    </a:cubicBezTo>
                    <a:cubicBezTo>
                      <a:pt x="2240" y="0"/>
                      <a:pt x="2068" y="95"/>
                      <a:pt x="2068" y="237"/>
                    </a:cubicBezTo>
                    <a:cubicBezTo>
                      <a:pt x="2068" y="238"/>
                      <a:pt x="2067" y="1838"/>
                      <a:pt x="2067" y="1838"/>
                    </a:cubicBezTo>
                    <a:cubicBezTo>
                      <a:pt x="2067" y="2494"/>
                      <a:pt x="1501" y="2700"/>
                      <a:pt x="1122" y="2700"/>
                    </a:cubicBezTo>
                    <a:cubicBezTo>
                      <a:pt x="750" y="2700"/>
                      <a:pt x="166" y="2491"/>
                      <a:pt x="166" y="1838"/>
                    </a:cubicBezTo>
                    <a:cubicBezTo>
                      <a:pt x="166" y="237"/>
                      <a:pt x="166" y="237"/>
                      <a:pt x="166" y="237"/>
                    </a:cubicBezTo>
                    <a:cubicBezTo>
                      <a:pt x="166" y="94"/>
                      <a:pt x="0" y="0"/>
                      <a:pt x="0" y="0"/>
                    </a:cubicBezTo>
                    <a:cubicBezTo>
                      <a:pt x="821" y="0"/>
                      <a:pt x="821" y="0"/>
                      <a:pt x="821" y="0"/>
                    </a:cubicBezTo>
                    <a:cubicBezTo>
                      <a:pt x="821" y="0"/>
                      <a:pt x="631" y="94"/>
                      <a:pt x="631" y="237"/>
                    </a:cubicBezTo>
                    <a:cubicBezTo>
                      <a:pt x="630" y="1838"/>
                      <a:pt x="630" y="1838"/>
                      <a:pt x="630" y="1838"/>
                    </a:cubicBezTo>
                    <a:cubicBezTo>
                      <a:pt x="630" y="2178"/>
                      <a:pt x="856" y="2412"/>
                      <a:pt x="1122" y="2413"/>
                    </a:cubicBezTo>
                    <a:cubicBezTo>
                      <a:pt x="1388" y="2414"/>
                      <a:pt x="1602" y="2174"/>
                      <a:pt x="1602" y="1838"/>
                    </a:cubicBezTo>
                    <a:cubicBezTo>
                      <a:pt x="1603" y="237"/>
                      <a:pt x="1603" y="237"/>
                      <a:pt x="1603" y="237"/>
                    </a:cubicBezTo>
                    <a:cubicBezTo>
                      <a:pt x="1603" y="94"/>
                      <a:pt x="1427" y="0"/>
                      <a:pt x="14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  <p:sp>
            <p:nvSpPr>
              <p:cNvPr id="83" name="Freeform 78"/>
              <p:cNvSpPr>
                <a:spLocks/>
              </p:cNvSpPr>
              <p:nvPr userDrawn="1"/>
            </p:nvSpPr>
            <p:spPr bwMode="gray">
              <a:xfrm>
                <a:off x="8481696" y="328613"/>
                <a:ext cx="150813" cy="244475"/>
              </a:xfrm>
              <a:custGeom>
                <a:avLst/>
                <a:gdLst/>
                <a:ahLst/>
                <a:cxnLst>
                  <a:cxn ang="0">
                    <a:pos x="1467" y="479"/>
                  </a:cxn>
                  <a:cxn ang="0">
                    <a:pos x="1019" y="276"/>
                  </a:cxn>
                  <a:cxn ang="0">
                    <a:pos x="504" y="677"/>
                  </a:cxn>
                  <a:cxn ang="0">
                    <a:pos x="995" y="1174"/>
                  </a:cxn>
                  <a:cxn ang="0">
                    <a:pos x="1705" y="1974"/>
                  </a:cxn>
                  <a:cxn ang="0">
                    <a:pos x="651" y="2755"/>
                  </a:cxn>
                  <a:cxn ang="0">
                    <a:pos x="155" y="2686"/>
                  </a:cxn>
                  <a:cxn ang="0">
                    <a:pos x="0" y="2177"/>
                  </a:cxn>
                  <a:cxn ang="0">
                    <a:pos x="658" y="2466"/>
                  </a:cxn>
                  <a:cxn ang="0">
                    <a:pos x="1252" y="2030"/>
                  </a:cxn>
                  <a:cxn ang="0">
                    <a:pos x="46" y="731"/>
                  </a:cxn>
                  <a:cxn ang="0">
                    <a:pos x="973" y="0"/>
                  </a:cxn>
                  <a:cxn ang="0">
                    <a:pos x="1467" y="69"/>
                  </a:cxn>
                  <a:cxn ang="0">
                    <a:pos x="1467" y="479"/>
                  </a:cxn>
                </a:cxnLst>
                <a:rect l="0" t="0" r="r" b="b"/>
                <a:pathLst>
                  <a:path w="1707" h="2755">
                    <a:moveTo>
                      <a:pt x="1467" y="479"/>
                    </a:moveTo>
                    <a:cubicBezTo>
                      <a:pt x="1467" y="479"/>
                      <a:pt x="1352" y="277"/>
                      <a:pt x="1019" y="276"/>
                    </a:cubicBezTo>
                    <a:cubicBezTo>
                      <a:pt x="686" y="275"/>
                      <a:pt x="505" y="450"/>
                      <a:pt x="504" y="677"/>
                    </a:cubicBezTo>
                    <a:cubicBezTo>
                      <a:pt x="503" y="934"/>
                      <a:pt x="696" y="1031"/>
                      <a:pt x="995" y="1174"/>
                    </a:cubicBezTo>
                    <a:cubicBezTo>
                      <a:pt x="1279" y="1311"/>
                      <a:pt x="1707" y="1499"/>
                      <a:pt x="1705" y="1974"/>
                    </a:cubicBezTo>
                    <a:cubicBezTo>
                      <a:pt x="1704" y="2399"/>
                      <a:pt x="1327" y="2755"/>
                      <a:pt x="651" y="2755"/>
                    </a:cubicBezTo>
                    <a:cubicBezTo>
                      <a:pt x="442" y="2754"/>
                      <a:pt x="155" y="2686"/>
                      <a:pt x="155" y="2686"/>
                    </a:cubicBezTo>
                    <a:cubicBezTo>
                      <a:pt x="0" y="2177"/>
                      <a:pt x="0" y="2177"/>
                      <a:pt x="0" y="2177"/>
                    </a:cubicBezTo>
                    <a:cubicBezTo>
                      <a:pt x="143" y="2316"/>
                      <a:pt x="397" y="2466"/>
                      <a:pt x="658" y="2466"/>
                    </a:cubicBezTo>
                    <a:cubicBezTo>
                      <a:pt x="929" y="2466"/>
                      <a:pt x="1252" y="2298"/>
                      <a:pt x="1252" y="2030"/>
                    </a:cubicBezTo>
                    <a:cubicBezTo>
                      <a:pt x="1252" y="1512"/>
                      <a:pt x="46" y="1598"/>
                      <a:pt x="46" y="731"/>
                    </a:cubicBezTo>
                    <a:cubicBezTo>
                      <a:pt x="46" y="433"/>
                      <a:pt x="254" y="0"/>
                      <a:pt x="973" y="0"/>
                    </a:cubicBezTo>
                    <a:cubicBezTo>
                      <a:pt x="1207" y="0"/>
                      <a:pt x="1467" y="69"/>
                      <a:pt x="1467" y="69"/>
                    </a:cubicBezTo>
                    <a:lnTo>
                      <a:pt x="1467" y="4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 noProof="0" dirty="0"/>
              </a:p>
            </p:txBody>
          </p:sp>
        </p:grpSp>
      </p:grpSp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2" y="1304100"/>
            <a:ext cx="8496149" cy="110251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Titelmasterformat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durch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Klicken</a:t>
            </a:r>
            <a:r>
              <a:rPr lang="en-GB" sz="4400" b="0" i="0" u="none" baseline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4400" b="0" i="0" u="none" baseline="0" dirty="0" err="1" smtClean="0">
                <a:solidFill>
                  <a:srgbClr val="FFFFFF"/>
                </a:solidFill>
                <a:latin typeface="Arial"/>
              </a:rPr>
              <a:t>bearbeiten</a:t>
            </a:r>
            <a:endParaRPr lang="en-GB" sz="4400" b="0" i="0" u="none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9" y="3434400"/>
            <a:ext cx="8496151" cy="13391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400" b="0" i="0" u="none" baseline="0" smtClean="0">
                <a:solidFill>
                  <a:srgbClr val="000000"/>
                </a:solidFill>
                <a:latin typeface="Arial"/>
              </a:rPr>
              <a:t>Formatvorlage des Untertitelmasters durch Klicken bearbeiten</a:t>
            </a:r>
            <a:endParaRPr lang="en-GB" sz="2400" b="0" i="0" u="none" baseline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Rechteck 40"/>
          <p:cNvSpPr/>
          <p:nvPr userDrawn="1"/>
        </p:nvSpPr>
        <p:spPr bwMode="gray">
          <a:xfrm>
            <a:off x="4427984" y="4991100"/>
            <a:ext cx="360040" cy="152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noProof="0" smtClean="0">
              <a:solidFill>
                <a:schemeClr val="tx1"/>
              </a:solidFill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250825" y="2427730"/>
            <a:ext cx="8642356" cy="64809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250250" y="2067681"/>
            <a:ext cx="8642926" cy="43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10000"/>
              </a:lnSpc>
              <a:spcBef>
                <a:spcPts val="500"/>
              </a:spcBef>
              <a:spcAft>
                <a:spcPts val="20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000" b="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058863"/>
            <a:ext cx="2664991" cy="3744912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987425"/>
            <a:ext cx="5761335" cy="38163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3"/>
            <a:ext cx="2664992" cy="3744912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7"/>
          </p:nvPr>
        </p:nvSpPr>
        <p:spPr bwMode="gray">
          <a:xfrm>
            <a:off x="3131840" y="987425"/>
            <a:ext cx="5761335" cy="38163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058862"/>
            <a:ext cx="5761036" cy="3744913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987425"/>
            <a:ext cx="2665414" cy="38163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058862"/>
            <a:ext cx="5761038" cy="3744913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987425"/>
            <a:ext cx="2665412" cy="38163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 –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5" y="3003809"/>
            <a:ext cx="8642349" cy="1799965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987426"/>
            <a:ext cx="8642350" cy="187236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5" y="1058862"/>
            <a:ext cx="8642351" cy="1800928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3003810"/>
            <a:ext cx="8642350" cy="179996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250826" y="1563927"/>
            <a:ext cx="8642350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6" y="987267"/>
            <a:ext cx="8642349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/>
          </p:nvPr>
        </p:nvSpPr>
        <p:spPr bwMode="gray">
          <a:xfrm>
            <a:off x="4644009" y="1563928"/>
            <a:ext cx="4249166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250825" y="1563928"/>
            <a:ext cx="2736999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3203848" y="1563928"/>
            <a:ext cx="2808312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1"/>
          </p:nvPr>
        </p:nvSpPr>
        <p:spPr bwMode="gray">
          <a:xfrm>
            <a:off x="6228184" y="1563928"/>
            <a:ext cx="2664991" cy="323984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9" descr="MiddleGray_24_L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0"/>
            <a:ext cx="9144000" cy="3028950"/>
          </a:xfrm>
          <a:prstGeom prst="rect">
            <a:avLst/>
          </a:prstGeom>
          <a:noFill/>
        </p:spPr>
      </p:pic>
      <p:sp>
        <p:nvSpPr>
          <p:cNvPr id="16" name="Title 15"/>
          <p:cNvSpPr>
            <a:spLocks noGrp="1"/>
          </p:cNvSpPr>
          <p:nvPr userDrawn="1">
            <p:ph type="title"/>
          </p:nvPr>
        </p:nvSpPr>
        <p:spPr bwMode="gray">
          <a:xfrm>
            <a:off x="250825" y="1563638"/>
            <a:ext cx="8642350" cy="864092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3200" kern="1200" noProof="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 bwMode="gray">
          <a:xfrm>
            <a:off x="250824" y="2787780"/>
            <a:ext cx="8642351" cy="2015995"/>
          </a:xfrm>
        </p:spPr>
        <p:txBody>
          <a:bodyPr/>
          <a:lstStyle>
            <a:lvl1pPr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n"/>
              <a:defRPr sz="2200"/>
            </a:lvl1pPr>
            <a:lvl2pPr marL="266700" indent="-266700">
              <a:spcBef>
                <a:spcPts val="516"/>
              </a:spcBef>
              <a:buFont typeface="Wingdings" pitchFamily="2" charset="2"/>
              <a:buChar char="n"/>
              <a:defRPr sz="2400"/>
            </a:lvl2pPr>
            <a:lvl3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3pPr>
            <a:lvl4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4pPr>
            <a:lvl5pPr marL="266700" indent="-266700">
              <a:spcBef>
                <a:spcPts val="516"/>
              </a:spcBef>
              <a:spcAft>
                <a:spcPts val="288"/>
              </a:spcAft>
              <a:buFont typeface="Wingdings" pitchFamily="2" charset="2"/>
              <a:buChar char="n"/>
              <a:defRPr sz="2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15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546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0825" y="1635936"/>
            <a:ext cx="8642350" cy="3167840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5" y="1635936"/>
            <a:ext cx="4177160" cy="3167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635936"/>
            <a:ext cx="4177159" cy="3167840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250824" y="1563928"/>
            <a:ext cx="4177159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–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250824" y="1635936"/>
            <a:ext cx="4177159" cy="316784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 bwMode="gray">
          <a:xfrm>
            <a:off x="4644008" y="1563928"/>
            <a:ext cx="4249167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2/3 – Picture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6228184" y="1635936"/>
            <a:ext cx="2664991" cy="3167840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1563928"/>
            <a:ext cx="5761335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1/3 – Text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2664991" cy="316784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3131840" y="1563928"/>
            <a:ext cx="5761335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left 1/3 – Picture righ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3132139" y="1635936"/>
            <a:ext cx="5761036" cy="3167840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250825" y="1563928"/>
            <a:ext cx="2665414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left 2/3 – Text 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6"/>
            <p:custDataLst>
              <p:tags r:id="rId1"/>
            </p:custDataLst>
          </p:nvPr>
        </p:nvSpPr>
        <p:spPr bwMode="gray">
          <a:xfrm>
            <a:off x="250825" y="1635936"/>
            <a:ext cx="5761038" cy="316784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 bwMode="gray">
          <a:xfrm>
            <a:off x="6227763" y="1563928"/>
            <a:ext cx="2665412" cy="323984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250825" y="987268"/>
            <a:ext cx="8642350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Text top – Picture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6" name="Bildplatzhalter 14"/>
          <p:cNvSpPr>
            <a:spLocks noGrp="1"/>
          </p:cNvSpPr>
          <p:nvPr>
            <p:ph type="pic" sz="quarter" idx="18"/>
          </p:nvPr>
        </p:nvSpPr>
        <p:spPr bwMode="gray">
          <a:xfrm>
            <a:off x="250826" y="3291851"/>
            <a:ext cx="8642350" cy="151192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8" y="1563927"/>
            <a:ext cx="8642348" cy="158390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7" y="987268"/>
            <a:ext cx="8642348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50825" y="987425"/>
            <a:ext cx="8642350" cy="38163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line + Picture top – Tex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4"/>
          <p:cNvSpPr>
            <a:spLocks noGrp="1"/>
          </p:cNvSpPr>
          <p:nvPr>
            <p:ph type="pic" sz="quarter" idx="18"/>
            <p:custDataLst>
              <p:tags r:id="rId1"/>
            </p:custDataLst>
          </p:nvPr>
        </p:nvSpPr>
        <p:spPr bwMode="gray">
          <a:xfrm>
            <a:off x="250829" y="1635935"/>
            <a:ext cx="8642346" cy="1511896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9"/>
          </p:nvPr>
        </p:nvSpPr>
        <p:spPr bwMode="gray">
          <a:xfrm>
            <a:off x="250829" y="3291851"/>
            <a:ext cx="8642346" cy="151192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50828" y="987268"/>
            <a:ext cx="8642346" cy="5760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1"/>
            </a:lvl1pPr>
            <a:lvl2pPr marL="0" indent="0">
              <a:spcAft>
                <a:spcPts val="0"/>
              </a:spcAft>
              <a:buNone/>
              <a:defRPr sz="20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</a:lstStyle>
          <a:p>
            <a:pPr lvl="0"/>
            <a:r>
              <a:rPr lang="en-GB" noProof="0" dirty="0" err="1" smtClean="0"/>
              <a:t>Subheadline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noProof="0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2592388" y="1362075"/>
            <a:ext cx="3962400" cy="2005013"/>
            <a:chOff x="2592388" y="1362075"/>
            <a:chExt cx="3962400" cy="2005013"/>
          </a:xfrm>
        </p:grpSpPr>
        <p:sp>
          <p:nvSpPr>
            <p:cNvPr id="35" name="Freeform 8"/>
            <p:cNvSpPr>
              <a:spLocks/>
            </p:cNvSpPr>
            <p:nvPr/>
          </p:nvSpPr>
          <p:spPr bwMode="gray">
            <a:xfrm>
              <a:off x="2592388" y="3094038"/>
              <a:ext cx="115888" cy="190500"/>
            </a:xfrm>
            <a:custGeom>
              <a:avLst/>
              <a:gdLst/>
              <a:ahLst/>
              <a:cxnLst>
                <a:cxn ang="0">
                  <a:pos x="0" y="573"/>
                </a:cxn>
                <a:cxn ang="0">
                  <a:pos x="0" y="504"/>
                </a:cxn>
                <a:cxn ang="0">
                  <a:pos x="139" y="536"/>
                </a:cxn>
                <a:cxn ang="0">
                  <a:pos x="278" y="445"/>
                </a:cxn>
                <a:cxn ang="0">
                  <a:pos x="255" y="387"/>
                </a:cxn>
                <a:cxn ang="0">
                  <a:pos x="213" y="354"/>
                </a:cxn>
                <a:cxn ang="0">
                  <a:pos x="159" y="328"/>
                </a:cxn>
                <a:cxn ang="0">
                  <a:pos x="49" y="253"/>
                </a:cxn>
                <a:cxn ang="0">
                  <a:pos x="10" y="150"/>
                </a:cxn>
                <a:cxn ang="0">
                  <a:pos x="71" y="33"/>
                </a:cxn>
                <a:cxn ang="0">
                  <a:pos x="201" y="0"/>
                </a:cxn>
                <a:cxn ang="0">
                  <a:pos x="322" y="20"/>
                </a:cxn>
                <a:cxn ang="0">
                  <a:pos x="322" y="83"/>
                </a:cxn>
                <a:cxn ang="0">
                  <a:pos x="206" y="59"/>
                </a:cxn>
                <a:cxn ang="0">
                  <a:pos x="127" y="78"/>
                </a:cxn>
                <a:cxn ang="0">
                  <a:pos x="95" y="140"/>
                </a:cxn>
                <a:cxn ang="0">
                  <a:pos x="117" y="199"/>
                </a:cxn>
                <a:cxn ang="0">
                  <a:pos x="214" y="260"/>
                </a:cxn>
                <a:cxn ang="0">
                  <a:pos x="293" y="305"/>
                </a:cxn>
                <a:cxn ang="0">
                  <a:pos x="348" y="365"/>
                </a:cxn>
                <a:cxn ang="0">
                  <a:pos x="363" y="436"/>
                </a:cxn>
                <a:cxn ang="0">
                  <a:pos x="145" y="597"/>
                </a:cxn>
                <a:cxn ang="0">
                  <a:pos x="0" y="573"/>
                </a:cxn>
              </a:cxnLst>
              <a:rect l="0" t="0" r="r" b="b"/>
              <a:pathLst>
                <a:path w="363" h="597">
                  <a:moveTo>
                    <a:pt x="0" y="573"/>
                  </a:moveTo>
                  <a:cubicBezTo>
                    <a:pt x="0" y="504"/>
                    <a:pt x="0" y="504"/>
                    <a:pt x="0" y="504"/>
                  </a:cubicBezTo>
                  <a:cubicBezTo>
                    <a:pt x="38" y="526"/>
                    <a:pt x="84" y="536"/>
                    <a:pt x="139" y="536"/>
                  </a:cubicBezTo>
                  <a:cubicBezTo>
                    <a:pt x="232" y="536"/>
                    <a:pt x="278" y="506"/>
                    <a:pt x="278" y="445"/>
                  </a:cubicBezTo>
                  <a:cubicBezTo>
                    <a:pt x="278" y="422"/>
                    <a:pt x="270" y="402"/>
                    <a:pt x="255" y="387"/>
                  </a:cubicBezTo>
                  <a:cubicBezTo>
                    <a:pt x="242" y="374"/>
                    <a:pt x="228" y="363"/>
                    <a:pt x="213" y="354"/>
                  </a:cubicBezTo>
                  <a:cubicBezTo>
                    <a:pt x="199" y="347"/>
                    <a:pt x="181" y="338"/>
                    <a:pt x="159" y="328"/>
                  </a:cubicBezTo>
                  <a:cubicBezTo>
                    <a:pt x="107" y="302"/>
                    <a:pt x="70" y="277"/>
                    <a:pt x="49" y="253"/>
                  </a:cubicBezTo>
                  <a:cubicBezTo>
                    <a:pt x="23" y="224"/>
                    <a:pt x="10" y="190"/>
                    <a:pt x="10" y="150"/>
                  </a:cubicBezTo>
                  <a:cubicBezTo>
                    <a:pt x="10" y="97"/>
                    <a:pt x="30" y="58"/>
                    <a:pt x="71" y="33"/>
                  </a:cubicBezTo>
                  <a:cubicBezTo>
                    <a:pt x="105" y="11"/>
                    <a:pt x="148" y="0"/>
                    <a:pt x="201" y="0"/>
                  </a:cubicBezTo>
                  <a:cubicBezTo>
                    <a:pt x="238" y="0"/>
                    <a:pt x="279" y="7"/>
                    <a:pt x="322" y="20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286" y="67"/>
                    <a:pt x="247" y="59"/>
                    <a:pt x="206" y="59"/>
                  </a:cubicBezTo>
                  <a:cubicBezTo>
                    <a:pt x="174" y="59"/>
                    <a:pt x="148" y="65"/>
                    <a:pt x="127" y="78"/>
                  </a:cubicBezTo>
                  <a:cubicBezTo>
                    <a:pt x="105" y="90"/>
                    <a:pt x="95" y="111"/>
                    <a:pt x="95" y="140"/>
                  </a:cubicBezTo>
                  <a:cubicBezTo>
                    <a:pt x="95" y="164"/>
                    <a:pt x="102" y="184"/>
                    <a:pt x="117" y="199"/>
                  </a:cubicBezTo>
                  <a:cubicBezTo>
                    <a:pt x="132" y="214"/>
                    <a:pt x="164" y="234"/>
                    <a:pt x="214" y="260"/>
                  </a:cubicBezTo>
                  <a:cubicBezTo>
                    <a:pt x="254" y="280"/>
                    <a:pt x="280" y="294"/>
                    <a:pt x="293" y="305"/>
                  </a:cubicBezTo>
                  <a:cubicBezTo>
                    <a:pt x="319" y="323"/>
                    <a:pt x="337" y="343"/>
                    <a:pt x="348" y="365"/>
                  </a:cubicBezTo>
                  <a:cubicBezTo>
                    <a:pt x="358" y="384"/>
                    <a:pt x="363" y="408"/>
                    <a:pt x="363" y="436"/>
                  </a:cubicBezTo>
                  <a:cubicBezTo>
                    <a:pt x="363" y="543"/>
                    <a:pt x="290" y="597"/>
                    <a:pt x="145" y="597"/>
                  </a:cubicBezTo>
                  <a:cubicBezTo>
                    <a:pt x="86" y="597"/>
                    <a:pt x="38" y="589"/>
                    <a:pt x="0" y="57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gray">
            <a:xfrm>
              <a:off x="2751138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29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29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gray">
            <a:xfrm>
              <a:off x="2928938" y="3094038"/>
              <a:ext cx="139700" cy="190500"/>
            </a:xfrm>
            <a:custGeom>
              <a:avLst/>
              <a:gdLst/>
              <a:ahLst/>
              <a:cxnLst>
                <a:cxn ang="0">
                  <a:pos x="342" y="224"/>
                </a:cxn>
                <a:cxn ang="0">
                  <a:pos x="342" y="194"/>
                </a:cxn>
                <a:cxn ang="0">
                  <a:pos x="324" y="108"/>
                </a:cxn>
                <a:cxn ang="0">
                  <a:pos x="212" y="61"/>
                </a:cxn>
                <a:cxn ang="0">
                  <a:pos x="55" y="93"/>
                </a:cxn>
                <a:cxn ang="0">
                  <a:pos x="55" y="25"/>
                </a:cxn>
                <a:cxn ang="0">
                  <a:pos x="222" y="0"/>
                </a:cxn>
                <a:cxn ang="0">
                  <a:pos x="404" y="60"/>
                </a:cxn>
                <a:cxn ang="0">
                  <a:pos x="437" y="157"/>
                </a:cxn>
                <a:cxn ang="0">
                  <a:pos x="439" y="227"/>
                </a:cxn>
                <a:cxn ang="0">
                  <a:pos x="439" y="570"/>
                </a:cxn>
                <a:cxn ang="0">
                  <a:pos x="229" y="597"/>
                </a:cxn>
                <a:cxn ang="0">
                  <a:pos x="64" y="564"/>
                </a:cxn>
                <a:cxn ang="0">
                  <a:pos x="0" y="438"/>
                </a:cxn>
                <a:cxn ang="0">
                  <a:pos x="75" y="285"/>
                </a:cxn>
                <a:cxn ang="0">
                  <a:pos x="263" y="233"/>
                </a:cxn>
                <a:cxn ang="0">
                  <a:pos x="342" y="224"/>
                </a:cxn>
                <a:cxn ang="0">
                  <a:pos x="342" y="279"/>
                </a:cxn>
                <a:cxn ang="0">
                  <a:pos x="208" y="300"/>
                </a:cxn>
                <a:cxn ang="0">
                  <a:pos x="99" y="428"/>
                </a:cxn>
                <a:cxn ang="0">
                  <a:pos x="131" y="509"/>
                </a:cxn>
                <a:cxn ang="0">
                  <a:pos x="244" y="539"/>
                </a:cxn>
                <a:cxn ang="0">
                  <a:pos x="342" y="525"/>
                </a:cxn>
                <a:cxn ang="0">
                  <a:pos x="342" y="279"/>
                </a:cxn>
              </a:cxnLst>
              <a:rect l="0" t="0" r="r" b="b"/>
              <a:pathLst>
                <a:path w="439" h="597">
                  <a:moveTo>
                    <a:pt x="342" y="224"/>
                  </a:moveTo>
                  <a:cubicBezTo>
                    <a:pt x="342" y="194"/>
                    <a:pt x="342" y="194"/>
                    <a:pt x="342" y="194"/>
                  </a:cubicBezTo>
                  <a:cubicBezTo>
                    <a:pt x="342" y="157"/>
                    <a:pt x="336" y="129"/>
                    <a:pt x="324" y="108"/>
                  </a:cubicBezTo>
                  <a:cubicBezTo>
                    <a:pt x="306" y="77"/>
                    <a:pt x="269" y="61"/>
                    <a:pt x="212" y="61"/>
                  </a:cubicBezTo>
                  <a:cubicBezTo>
                    <a:pt x="160" y="61"/>
                    <a:pt x="108" y="71"/>
                    <a:pt x="55" y="93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108" y="9"/>
                    <a:pt x="164" y="0"/>
                    <a:pt x="222" y="0"/>
                  </a:cubicBezTo>
                  <a:cubicBezTo>
                    <a:pt x="310" y="0"/>
                    <a:pt x="371" y="20"/>
                    <a:pt x="404" y="60"/>
                  </a:cubicBezTo>
                  <a:cubicBezTo>
                    <a:pt x="422" y="82"/>
                    <a:pt x="432" y="114"/>
                    <a:pt x="437" y="157"/>
                  </a:cubicBezTo>
                  <a:cubicBezTo>
                    <a:pt x="438" y="173"/>
                    <a:pt x="439" y="196"/>
                    <a:pt x="439" y="227"/>
                  </a:cubicBezTo>
                  <a:cubicBezTo>
                    <a:pt x="439" y="570"/>
                    <a:pt x="439" y="570"/>
                    <a:pt x="439" y="570"/>
                  </a:cubicBezTo>
                  <a:cubicBezTo>
                    <a:pt x="373" y="588"/>
                    <a:pt x="303" y="597"/>
                    <a:pt x="229" y="597"/>
                  </a:cubicBezTo>
                  <a:cubicBezTo>
                    <a:pt x="158" y="597"/>
                    <a:pt x="103" y="586"/>
                    <a:pt x="64" y="564"/>
                  </a:cubicBezTo>
                  <a:cubicBezTo>
                    <a:pt x="22" y="540"/>
                    <a:pt x="0" y="498"/>
                    <a:pt x="0" y="438"/>
                  </a:cubicBezTo>
                  <a:cubicBezTo>
                    <a:pt x="0" y="369"/>
                    <a:pt x="25" y="318"/>
                    <a:pt x="75" y="285"/>
                  </a:cubicBezTo>
                  <a:cubicBezTo>
                    <a:pt x="112" y="261"/>
                    <a:pt x="175" y="243"/>
                    <a:pt x="263" y="233"/>
                  </a:cubicBezTo>
                  <a:cubicBezTo>
                    <a:pt x="279" y="231"/>
                    <a:pt x="306" y="228"/>
                    <a:pt x="342" y="224"/>
                  </a:cubicBezTo>
                  <a:moveTo>
                    <a:pt x="342" y="279"/>
                  </a:moveTo>
                  <a:cubicBezTo>
                    <a:pt x="283" y="285"/>
                    <a:pt x="239" y="292"/>
                    <a:pt x="208" y="300"/>
                  </a:cubicBezTo>
                  <a:cubicBezTo>
                    <a:pt x="135" y="318"/>
                    <a:pt x="99" y="361"/>
                    <a:pt x="99" y="428"/>
                  </a:cubicBezTo>
                  <a:cubicBezTo>
                    <a:pt x="99" y="465"/>
                    <a:pt x="109" y="492"/>
                    <a:pt x="131" y="509"/>
                  </a:cubicBezTo>
                  <a:cubicBezTo>
                    <a:pt x="155" y="529"/>
                    <a:pt x="192" y="539"/>
                    <a:pt x="244" y="539"/>
                  </a:cubicBezTo>
                  <a:cubicBezTo>
                    <a:pt x="279" y="539"/>
                    <a:pt x="312" y="534"/>
                    <a:pt x="342" y="525"/>
                  </a:cubicBezTo>
                  <a:lnTo>
                    <a:pt x="342" y="2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gray">
            <a:xfrm>
              <a:off x="3124200" y="3094038"/>
              <a:ext cx="139700" cy="271463"/>
            </a:xfrm>
            <a:custGeom>
              <a:avLst/>
              <a:gdLst/>
              <a:ahLst/>
              <a:cxnLst>
                <a:cxn ang="0">
                  <a:pos x="96" y="557"/>
                </a:cxn>
                <a:cxn ang="0">
                  <a:pos x="96" y="852"/>
                </a:cxn>
                <a:cxn ang="0">
                  <a:pos x="0" y="852"/>
                </a:cxn>
                <a:cxn ang="0">
                  <a:pos x="0" y="23"/>
                </a:cxn>
                <a:cxn ang="0">
                  <a:pos x="195" y="0"/>
                </a:cxn>
                <a:cxn ang="0">
                  <a:pos x="396" y="89"/>
                </a:cxn>
                <a:cxn ang="0">
                  <a:pos x="444" y="298"/>
                </a:cxn>
                <a:cxn ang="0">
                  <a:pos x="383" y="519"/>
                </a:cxn>
                <a:cxn ang="0">
                  <a:pos x="214" y="597"/>
                </a:cxn>
                <a:cxn ang="0">
                  <a:pos x="134" y="582"/>
                </a:cxn>
                <a:cxn ang="0">
                  <a:pos x="96" y="557"/>
                </a:cxn>
                <a:cxn ang="0">
                  <a:pos x="96" y="490"/>
                </a:cxn>
                <a:cxn ang="0">
                  <a:pos x="204" y="539"/>
                </a:cxn>
                <a:cxn ang="0">
                  <a:pos x="313" y="464"/>
                </a:cxn>
                <a:cxn ang="0">
                  <a:pos x="345" y="296"/>
                </a:cxn>
                <a:cxn ang="0">
                  <a:pos x="302" y="110"/>
                </a:cxn>
                <a:cxn ang="0">
                  <a:pos x="180" y="59"/>
                </a:cxn>
                <a:cxn ang="0">
                  <a:pos x="96" y="66"/>
                </a:cxn>
                <a:cxn ang="0">
                  <a:pos x="96" y="490"/>
                </a:cxn>
              </a:cxnLst>
              <a:rect l="0" t="0" r="r" b="b"/>
              <a:pathLst>
                <a:path w="444" h="852">
                  <a:moveTo>
                    <a:pt x="96" y="557"/>
                  </a:moveTo>
                  <a:cubicBezTo>
                    <a:pt x="96" y="852"/>
                    <a:pt x="96" y="852"/>
                    <a:pt x="96" y="852"/>
                  </a:cubicBezTo>
                  <a:cubicBezTo>
                    <a:pt x="0" y="852"/>
                    <a:pt x="0" y="852"/>
                    <a:pt x="0" y="85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6" y="8"/>
                    <a:pt x="131" y="0"/>
                    <a:pt x="195" y="0"/>
                  </a:cubicBezTo>
                  <a:cubicBezTo>
                    <a:pt x="293" y="0"/>
                    <a:pt x="360" y="30"/>
                    <a:pt x="396" y="89"/>
                  </a:cubicBezTo>
                  <a:cubicBezTo>
                    <a:pt x="428" y="142"/>
                    <a:pt x="444" y="211"/>
                    <a:pt x="444" y="298"/>
                  </a:cubicBezTo>
                  <a:cubicBezTo>
                    <a:pt x="444" y="389"/>
                    <a:pt x="423" y="462"/>
                    <a:pt x="383" y="519"/>
                  </a:cubicBezTo>
                  <a:cubicBezTo>
                    <a:pt x="345" y="571"/>
                    <a:pt x="288" y="597"/>
                    <a:pt x="214" y="597"/>
                  </a:cubicBezTo>
                  <a:cubicBezTo>
                    <a:pt x="183" y="597"/>
                    <a:pt x="156" y="592"/>
                    <a:pt x="134" y="582"/>
                  </a:cubicBezTo>
                  <a:cubicBezTo>
                    <a:pt x="124" y="577"/>
                    <a:pt x="111" y="569"/>
                    <a:pt x="96" y="557"/>
                  </a:cubicBezTo>
                  <a:moveTo>
                    <a:pt x="96" y="490"/>
                  </a:moveTo>
                  <a:cubicBezTo>
                    <a:pt x="129" y="522"/>
                    <a:pt x="165" y="539"/>
                    <a:pt x="204" y="539"/>
                  </a:cubicBezTo>
                  <a:cubicBezTo>
                    <a:pt x="253" y="539"/>
                    <a:pt x="290" y="514"/>
                    <a:pt x="313" y="464"/>
                  </a:cubicBezTo>
                  <a:cubicBezTo>
                    <a:pt x="335" y="418"/>
                    <a:pt x="345" y="363"/>
                    <a:pt x="345" y="296"/>
                  </a:cubicBezTo>
                  <a:cubicBezTo>
                    <a:pt x="345" y="214"/>
                    <a:pt x="331" y="152"/>
                    <a:pt x="302" y="110"/>
                  </a:cubicBezTo>
                  <a:cubicBezTo>
                    <a:pt x="278" y="76"/>
                    <a:pt x="238" y="59"/>
                    <a:pt x="180" y="59"/>
                  </a:cubicBezTo>
                  <a:cubicBezTo>
                    <a:pt x="155" y="59"/>
                    <a:pt x="127" y="61"/>
                    <a:pt x="96" y="66"/>
                  </a:cubicBezTo>
                  <a:lnTo>
                    <a:pt x="96" y="4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9" name="Freeform 12"/>
            <p:cNvSpPr>
              <a:spLocks noEditPoints="1"/>
            </p:cNvSpPr>
            <p:nvPr/>
          </p:nvSpPr>
          <p:spPr bwMode="gray">
            <a:xfrm>
              <a:off x="3306763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8" y="103"/>
                </a:cxn>
                <a:cxn ang="0">
                  <a:pos x="58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19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8" y="207"/>
                </a:cxn>
                <a:cxn ang="0">
                  <a:pos x="108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6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1" y="91"/>
                    <a:pt x="98" y="103"/>
                  </a:cubicBezTo>
                  <a:cubicBezTo>
                    <a:pt x="87" y="113"/>
                    <a:pt x="74" y="118"/>
                    <a:pt x="58" y="118"/>
                  </a:cubicBezTo>
                  <a:cubicBezTo>
                    <a:pt x="41" y="118"/>
                    <a:pt x="26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6" y="27"/>
                    <a:pt x="19" y="15"/>
                  </a:cubicBezTo>
                  <a:cubicBezTo>
                    <a:pt x="30" y="5"/>
                    <a:pt x="43" y="0"/>
                    <a:pt x="59" y="0"/>
                  </a:cubicBezTo>
                  <a:moveTo>
                    <a:pt x="12" y="207"/>
                  </a:moveTo>
                  <a:cubicBezTo>
                    <a:pt x="108" y="207"/>
                    <a:pt x="108" y="207"/>
                    <a:pt x="108" y="207"/>
                  </a:cubicBezTo>
                  <a:cubicBezTo>
                    <a:pt x="108" y="772"/>
                    <a:pt x="108" y="772"/>
                    <a:pt x="108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gray">
            <a:xfrm>
              <a:off x="3398838" y="3094038"/>
              <a:ext cx="13652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27" y="0"/>
                </a:cxn>
                <a:cxn ang="0">
                  <a:pos x="412" y="89"/>
                </a:cxn>
                <a:cxn ang="0">
                  <a:pos x="430" y="234"/>
                </a:cxn>
                <a:cxn ang="0">
                  <a:pos x="430" y="581"/>
                </a:cxn>
                <a:cxn ang="0">
                  <a:pos x="333" y="581"/>
                </a:cxn>
                <a:cxn ang="0">
                  <a:pos x="333" y="240"/>
                </a:cxn>
                <a:cxn ang="0">
                  <a:pos x="316" y="105"/>
                </a:cxn>
                <a:cxn ang="0">
                  <a:pos x="217" y="59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4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90" y="8"/>
                    <a:pt x="165" y="0"/>
                    <a:pt x="227" y="0"/>
                  </a:cubicBezTo>
                  <a:cubicBezTo>
                    <a:pt x="325" y="0"/>
                    <a:pt x="387" y="30"/>
                    <a:pt x="412" y="89"/>
                  </a:cubicBezTo>
                  <a:cubicBezTo>
                    <a:pt x="424" y="117"/>
                    <a:pt x="430" y="165"/>
                    <a:pt x="430" y="234"/>
                  </a:cubicBezTo>
                  <a:cubicBezTo>
                    <a:pt x="430" y="581"/>
                    <a:pt x="430" y="581"/>
                    <a:pt x="430" y="581"/>
                  </a:cubicBezTo>
                  <a:cubicBezTo>
                    <a:pt x="333" y="581"/>
                    <a:pt x="333" y="581"/>
                    <a:pt x="333" y="581"/>
                  </a:cubicBezTo>
                  <a:cubicBezTo>
                    <a:pt x="333" y="240"/>
                    <a:pt x="333" y="240"/>
                    <a:pt x="333" y="240"/>
                  </a:cubicBezTo>
                  <a:cubicBezTo>
                    <a:pt x="333" y="173"/>
                    <a:pt x="327" y="128"/>
                    <a:pt x="316" y="105"/>
                  </a:cubicBezTo>
                  <a:cubicBezTo>
                    <a:pt x="300" y="74"/>
                    <a:pt x="267" y="59"/>
                    <a:pt x="217" y="59"/>
                  </a:cubicBezTo>
                  <a:cubicBezTo>
                    <a:pt x="178" y="59"/>
                    <a:pt x="138" y="63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gray">
            <a:xfrm>
              <a:off x="3578225" y="3094038"/>
              <a:ext cx="141288" cy="273050"/>
            </a:xfrm>
            <a:custGeom>
              <a:avLst/>
              <a:gdLst/>
              <a:ahLst/>
              <a:cxnLst>
                <a:cxn ang="0">
                  <a:pos x="349" y="531"/>
                </a:cxn>
                <a:cxn ang="0">
                  <a:pos x="313" y="565"/>
                </a:cxn>
                <a:cxn ang="0">
                  <a:pos x="201" y="597"/>
                </a:cxn>
                <a:cxn ang="0">
                  <a:pos x="76" y="555"/>
                </a:cxn>
                <a:cxn ang="0">
                  <a:pos x="0" y="325"/>
                </a:cxn>
                <a:cxn ang="0">
                  <a:pos x="55" y="103"/>
                </a:cxn>
                <a:cxn ang="0">
                  <a:pos x="267" y="0"/>
                </a:cxn>
                <a:cxn ang="0">
                  <a:pos x="446" y="23"/>
                </a:cxn>
                <a:cxn ang="0">
                  <a:pos x="446" y="471"/>
                </a:cxn>
                <a:cxn ang="0">
                  <a:pos x="435" y="661"/>
                </a:cxn>
                <a:cxn ang="0">
                  <a:pos x="330" y="824"/>
                </a:cxn>
                <a:cxn ang="0">
                  <a:pos x="149" y="861"/>
                </a:cxn>
                <a:cxn ang="0">
                  <a:pos x="77" y="856"/>
                </a:cxn>
                <a:cxn ang="0">
                  <a:pos x="77" y="798"/>
                </a:cxn>
                <a:cxn ang="0">
                  <a:pos x="149" y="802"/>
                </a:cxn>
                <a:cxn ang="0">
                  <a:pos x="267" y="781"/>
                </a:cxn>
                <a:cxn ang="0">
                  <a:pos x="340" y="673"/>
                </a:cxn>
                <a:cxn ang="0">
                  <a:pos x="349" y="562"/>
                </a:cxn>
                <a:cxn ang="0">
                  <a:pos x="349" y="531"/>
                </a:cxn>
                <a:cxn ang="0">
                  <a:pos x="349" y="64"/>
                </a:cxn>
                <a:cxn ang="0">
                  <a:pos x="276" y="59"/>
                </a:cxn>
                <a:cxn ang="0">
                  <a:pos x="181" y="83"/>
                </a:cxn>
                <a:cxn ang="0">
                  <a:pos x="119" y="183"/>
                </a:cxn>
                <a:cxn ang="0">
                  <a:pos x="99" y="329"/>
                </a:cxn>
                <a:cxn ang="0">
                  <a:pos x="136" y="497"/>
                </a:cxn>
                <a:cxn ang="0">
                  <a:pos x="214" y="539"/>
                </a:cxn>
                <a:cxn ang="0">
                  <a:pos x="291" y="513"/>
                </a:cxn>
                <a:cxn ang="0">
                  <a:pos x="341" y="444"/>
                </a:cxn>
                <a:cxn ang="0">
                  <a:pos x="349" y="379"/>
                </a:cxn>
                <a:cxn ang="0">
                  <a:pos x="349" y="64"/>
                </a:cxn>
              </a:cxnLst>
              <a:rect l="0" t="0" r="r" b="b"/>
              <a:pathLst>
                <a:path w="446" h="861">
                  <a:moveTo>
                    <a:pt x="349" y="531"/>
                  </a:moveTo>
                  <a:cubicBezTo>
                    <a:pt x="334" y="547"/>
                    <a:pt x="322" y="558"/>
                    <a:pt x="313" y="565"/>
                  </a:cubicBezTo>
                  <a:cubicBezTo>
                    <a:pt x="283" y="586"/>
                    <a:pt x="246" y="597"/>
                    <a:pt x="201" y="597"/>
                  </a:cubicBezTo>
                  <a:cubicBezTo>
                    <a:pt x="150" y="597"/>
                    <a:pt x="109" y="583"/>
                    <a:pt x="76" y="555"/>
                  </a:cubicBezTo>
                  <a:cubicBezTo>
                    <a:pt x="25" y="513"/>
                    <a:pt x="0" y="436"/>
                    <a:pt x="0" y="325"/>
                  </a:cubicBezTo>
                  <a:cubicBezTo>
                    <a:pt x="0" y="235"/>
                    <a:pt x="18" y="162"/>
                    <a:pt x="55" y="103"/>
                  </a:cubicBezTo>
                  <a:cubicBezTo>
                    <a:pt x="99" y="35"/>
                    <a:pt x="169" y="0"/>
                    <a:pt x="267" y="0"/>
                  </a:cubicBezTo>
                  <a:cubicBezTo>
                    <a:pt x="324" y="0"/>
                    <a:pt x="384" y="8"/>
                    <a:pt x="446" y="23"/>
                  </a:cubicBezTo>
                  <a:cubicBezTo>
                    <a:pt x="446" y="471"/>
                    <a:pt x="446" y="471"/>
                    <a:pt x="446" y="471"/>
                  </a:cubicBezTo>
                  <a:cubicBezTo>
                    <a:pt x="446" y="554"/>
                    <a:pt x="442" y="617"/>
                    <a:pt x="435" y="661"/>
                  </a:cubicBezTo>
                  <a:cubicBezTo>
                    <a:pt x="422" y="740"/>
                    <a:pt x="387" y="794"/>
                    <a:pt x="330" y="824"/>
                  </a:cubicBezTo>
                  <a:cubicBezTo>
                    <a:pt x="284" y="849"/>
                    <a:pt x="224" y="861"/>
                    <a:pt x="149" y="861"/>
                  </a:cubicBezTo>
                  <a:cubicBezTo>
                    <a:pt x="129" y="861"/>
                    <a:pt x="104" y="859"/>
                    <a:pt x="77" y="856"/>
                  </a:cubicBezTo>
                  <a:cubicBezTo>
                    <a:pt x="77" y="798"/>
                    <a:pt x="77" y="798"/>
                    <a:pt x="77" y="798"/>
                  </a:cubicBezTo>
                  <a:cubicBezTo>
                    <a:pt x="102" y="801"/>
                    <a:pt x="126" y="802"/>
                    <a:pt x="149" y="802"/>
                  </a:cubicBezTo>
                  <a:cubicBezTo>
                    <a:pt x="202" y="802"/>
                    <a:pt x="241" y="796"/>
                    <a:pt x="267" y="781"/>
                  </a:cubicBezTo>
                  <a:cubicBezTo>
                    <a:pt x="305" y="761"/>
                    <a:pt x="330" y="725"/>
                    <a:pt x="340" y="673"/>
                  </a:cubicBezTo>
                  <a:cubicBezTo>
                    <a:pt x="346" y="643"/>
                    <a:pt x="349" y="606"/>
                    <a:pt x="349" y="562"/>
                  </a:cubicBezTo>
                  <a:lnTo>
                    <a:pt x="349" y="531"/>
                  </a:lnTo>
                  <a:close/>
                  <a:moveTo>
                    <a:pt x="349" y="64"/>
                  </a:moveTo>
                  <a:cubicBezTo>
                    <a:pt x="322" y="61"/>
                    <a:pt x="298" y="59"/>
                    <a:pt x="276" y="59"/>
                  </a:cubicBezTo>
                  <a:cubicBezTo>
                    <a:pt x="236" y="59"/>
                    <a:pt x="204" y="67"/>
                    <a:pt x="181" y="83"/>
                  </a:cubicBezTo>
                  <a:cubicBezTo>
                    <a:pt x="155" y="102"/>
                    <a:pt x="134" y="136"/>
                    <a:pt x="119" y="183"/>
                  </a:cubicBezTo>
                  <a:cubicBezTo>
                    <a:pt x="106" y="225"/>
                    <a:pt x="99" y="274"/>
                    <a:pt x="99" y="329"/>
                  </a:cubicBezTo>
                  <a:cubicBezTo>
                    <a:pt x="99" y="406"/>
                    <a:pt x="111" y="462"/>
                    <a:pt x="136" y="497"/>
                  </a:cubicBezTo>
                  <a:cubicBezTo>
                    <a:pt x="156" y="525"/>
                    <a:pt x="182" y="539"/>
                    <a:pt x="214" y="539"/>
                  </a:cubicBezTo>
                  <a:cubicBezTo>
                    <a:pt x="242" y="539"/>
                    <a:pt x="267" y="530"/>
                    <a:pt x="291" y="513"/>
                  </a:cubicBezTo>
                  <a:cubicBezTo>
                    <a:pt x="314" y="495"/>
                    <a:pt x="331" y="472"/>
                    <a:pt x="341" y="444"/>
                  </a:cubicBezTo>
                  <a:cubicBezTo>
                    <a:pt x="346" y="429"/>
                    <a:pt x="349" y="408"/>
                    <a:pt x="349" y="379"/>
                  </a:cubicBezTo>
                  <a:lnTo>
                    <a:pt x="349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3" name="Freeform 15"/>
            <p:cNvSpPr>
              <a:spLocks/>
            </p:cNvSpPr>
            <p:nvPr/>
          </p:nvSpPr>
          <p:spPr bwMode="gray">
            <a:xfrm>
              <a:off x="385921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7" y="0"/>
                </a:cxn>
                <a:cxn ang="0">
                  <a:pos x="97" y="153"/>
                </a:cxn>
                <a:cxn ang="0">
                  <a:pos x="249" y="153"/>
                </a:cxn>
                <a:cxn ang="0">
                  <a:pos x="249" y="215"/>
                </a:cxn>
                <a:cxn ang="0">
                  <a:pos x="97" y="215"/>
                </a:cxn>
                <a:cxn ang="0">
                  <a:pos x="97" y="515"/>
                </a:cxn>
                <a:cxn ang="0">
                  <a:pos x="122" y="630"/>
                </a:cxn>
                <a:cxn ang="0">
                  <a:pos x="176" y="655"/>
                </a:cxn>
                <a:cxn ang="0">
                  <a:pos x="217" y="657"/>
                </a:cxn>
                <a:cxn ang="0">
                  <a:pos x="249" y="657"/>
                </a:cxn>
                <a:cxn ang="0">
                  <a:pos x="249" y="718"/>
                </a:cxn>
                <a:cxn ang="0">
                  <a:pos x="197" y="718"/>
                </a:cxn>
                <a:cxn ang="0">
                  <a:pos x="99" y="709"/>
                </a:cxn>
                <a:cxn ang="0">
                  <a:pos x="9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9" h="718">
                  <a:moveTo>
                    <a:pt x="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153"/>
                    <a:pt x="97" y="153"/>
                    <a:pt x="97" y="153"/>
                  </a:cubicBezTo>
                  <a:cubicBezTo>
                    <a:pt x="249" y="153"/>
                    <a:pt x="249" y="153"/>
                    <a:pt x="249" y="153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97" y="515"/>
                    <a:pt x="97" y="515"/>
                    <a:pt x="97" y="515"/>
                  </a:cubicBezTo>
                  <a:cubicBezTo>
                    <a:pt x="97" y="572"/>
                    <a:pt x="105" y="610"/>
                    <a:pt x="122" y="630"/>
                  </a:cubicBezTo>
                  <a:cubicBezTo>
                    <a:pt x="134" y="644"/>
                    <a:pt x="152" y="652"/>
                    <a:pt x="176" y="655"/>
                  </a:cubicBezTo>
                  <a:cubicBezTo>
                    <a:pt x="184" y="656"/>
                    <a:pt x="197" y="657"/>
                    <a:pt x="217" y="657"/>
                  </a:cubicBezTo>
                  <a:cubicBezTo>
                    <a:pt x="249" y="657"/>
                    <a:pt x="249" y="657"/>
                    <a:pt x="249" y="657"/>
                  </a:cubicBezTo>
                  <a:cubicBezTo>
                    <a:pt x="249" y="718"/>
                    <a:pt x="249" y="718"/>
                    <a:pt x="249" y="718"/>
                  </a:cubicBezTo>
                  <a:cubicBezTo>
                    <a:pt x="197" y="718"/>
                    <a:pt x="197" y="718"/>
                    <a:pt x="197" y="718"/>
                  </a:cubicBezTo>
                  <a:cubicBezTo>
                    <a:pt x="155" y="718"/>
                    <a:pt x="123" y="715"/>
                    <a:pt x="99" y="709"/>
                  </a:cubicBezTo>
                  <a:cubicBezTo>
                    <a:pt x="50" y="695"/>
                    <a:pt x="20" y="663"/>
                    <a:pt x="9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gray">
            <a:xfrm>
              <a:off x="39719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5" y="132"/>
                  </a:cubicBezTo>
                  <a:cubicBezTo>
                    <a:pt x="107" y="173"/>
                    <a:pt x="99" y="227"/>
                    <a:pt x="99" y="296"/>
                  </a:cubicBezTo>
                  <a:cubicBezTo>
                    <a:pt x="99" y="368"/>
                    <a:pt x="107" y="424"/>
                    <a:pt x="125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3" y="539"/>
                    <a:pt x="330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5" name="Freeform 17"/>
            <p:cNvSpPr>
              <a:spLocks/>
            </p:cNvSpPr>
            <p:nvPr/>
          </p:nvSpPr>
          <p:spPr bwMode="gray">
            <a:xfrm>
              <a:off x="4167188" y="3094038"/>
              <a:ext cx="231775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3"/>
                </a:cxn>
                <a:cxn ang="0">
                  <a:pos x="209" y="0"/>
                </a:cxn>
                <a:cxn ang="0">
                  <a:pos x="360" y="37"/>
                </a:cxn>
                <a:cxn ang="0">
                  <a:pos x="541" y="0"/>
                </a:cxn>
                <a:cxn ang="0">
                  <a:pos x="714" y="90"/>
                </a:cxn>
                <a:cxn ang="0">
                  <a:pos x="730" y="234"/>
                </a:cxn>
                <a:cxn ang="0">
                  <a:pos x="730" y="581"/>
                </a:cxn>
                <a:cxn ang="0">
                  <a:pos x="634" y="581"/>
                </a:cxn>
                <a:cxn ang="0">
                  <a:pos x="634" y="240"/>
                </a:cxn>
                <a:cxn ang="0">
                  <a:pos x="618" y="106"/>
                </a:cxn>
                <a:cxn ang="0">
                  <a:pos x="528" y="59"/>
                </a:cxn>
                <a:cxn ang="0">
                  <a:pos x="413" y="85"/>
                </a:cxn>
                <a:cxn ang="0">
                  <a:pos x="413" y="581"/>
                </a:cxn>
                <a:cxn ang="0">
                  <a:pos x="317" y="581"/>
                </a:cxn>
                <a:cxn ang="0">
                  <a:pos x="317" y="236"/>
                </a:cxn>
                <a:cxn ang="0">
                  <a:pos x="301" y="106"/>
                </a:cxn>
                <a:cxn ang="0">
                  <a:pos x="209" y="59"/>
                </a:cxn>
                <a:cxn ang="0">
                  <a:pos x="96" y="71"/>
                </a:cxn>
                <a:cxn ang="0">
                  <a:pos x="96" y="581"/>
                </a:cxn>
                <a:cxn ang="0">
                  <a:pos x="0" y="581"/>
                </a:cxn>
              </a:cxnLst>
              <a:rect l="0" t="0" r="r" b="b"/>
              <a:pathLst>
                <a:path w="730" h="581">
                  <a:moveTo>
                    <a:pt x="0" y="581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88" y="8"/>
                    <a:pt x="158" y="0"/>
                    <a:pt x="209" y="0"/>
                  </a:cubicBezTo>
                  <a:cubicBezTo>
                    <a:pt x="276" y="0"/>
                    <a:pt x="326" y="12"/>
                    <a:pt x="360" y="37"/>
                  </a:cubicBezTo>
                  <a:cubicBezTo>
                    <a:pt x="421" y="12"/>
                    <a:pt x="481" y="0"/>
                    <a:pt x="541" y="0"/>
                  </a:cubicBezTo>
                  <a:cubicBezTo>
                    <a:pt x="632" y="0"/>
                    <a:pt x="690" y="30"/>
                    <a:pt x="714" y="90"/>
                  </a:cubicBezTo>
                  <a:cubicBezTo>
                    <a:pt x="725" y="118"/>
                    <a:pt x="730" y="166"/>
                    <a:pt x="730" y="234"/>
                  </a:cubicBezTo>
                  <a:cubicBezTo>
                    <a:pt x="730" y="581"/>
                    <a:pt x="730" y="581"/>
                    <a:pt x="730" y="581"/>
                  </a:cubicBezTo>
                  <a:cubicBezTo>
                    <a:pt x="634" y="581"/>
                    <a:pt x="634" y="581"/>
                    <a:pt x="634" y="581"/>
                  </a:cubicBezTo>
                  <a:cubicBezTo>
                    <a:pt x="634" y="240"/>
                    <a:pt x="634" y="240"/>
                    <a:pt x="634" y="240"/>
                  </a:cubicBezTo>
                  <a:cubicBezTo>
                    <a:pt x="634" y="174"/>
                    <a:pt x="628" y="129"/>
                    <a:pt x="618" y="106"/>
                  </a:cubicBezTo>
                  <a:cubicBezTo>
                    <a:pt x="604" y="75"/>
                    <a:pt x="574" y="59"/>
                    <a:pt x="528" y="59"/>
                  </a:cubicBezTo>
                  <a:cubicBezTo>
                    <a:pt x="491" y="59"/>
                    <a:pt x="452" y="68"/>
                    <a:pt x="413" y="85"/>
                  </a:cubicBezTo>
                  <a:cubicBezTo>
                    <a:pt x="413" y="581"/>
                    <a:pt x="413" y="581"/>
                    <a:pt x="413" y="581"/>
                  </a:cubicBezTo>
                  <a:cubicBezTo>
                    <a:pt x="317" y="581"/>
                    <a:pt x="317" y="581"/>
                    <a:pt x="317" y="581"/>
                  </a:cubicBezTo>
                  <a:cubicBezTo>
                    <a:pt x="317" y="236"/>
                    <a:pt x="317" y="236"/>
                    <a:pt x="317" y="236"/>
                  </a:cubicBezTo>
                  <a:cubicBezTo>
                    <a:pt x="317" y="172"/>
                    <a:pt x="312" y="129"/>
                    <a:pt x="301" y="106"/>
                  </a:cubicBezTo>
                  <a:cubicBezTo>
                    <a:pt x="286" y="75"/>
                    <a:pt x="255" y="59"/>
                    <a:pt x="209" y="59"/>
                  </a:cubicBezTo>
                  <a:cubicBezTo>
                    <a:pt x="173" y="59"/>
                    <a:pt x="135" y="63"/>
                    <a:pt x="96" y="71"/>
                  </a:cubicBezTo>
                  <a:cubicBezTo>
                    <a:pt x="96" y="581"/>
                    <a:pt x="96" y="581"/>
                    <a:pt x="96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6" name="Freeform 18"/>
            <p:cNvSpPr>
              <a:spLocks noEditPoints="1"/>
            </p:cNvSpPr>
            <p:nvPr/>
          </p:nvSpPr>
          <p:spPr bwMode="gray">
            <a:xfrm>
              <a:off x="44402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0" y="465"/>
                </a:cxn>
                <a:cxn ang="0">
                  <a:pos x="376" y="299"/>
                </a:cxn>
                <a:cxn ang="0">
                  <a:pos x="350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79" y="570"/>
                    <a:pt x="319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6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0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0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gray">
            <a:xfrm>
              <a:off x="4638675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1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8" name="Freeform 20"/>
            <p:cNvSpPr>
              <a:spLocks/>
            </p:cNvSpPr>
            <p:nvPr/>
          </p:nvSpPr>
          <p:spPr bwMode="gray">
            <a:xfrm>
              <a:off x="4749800" y="3094038"/>
              <a:ext cx="77788" cy="184150"/>
            </a:xfrm>
            <a:custGeom>
              <a:avLst/>
              <a:gdLst/>
              <a:ahLst/>
              <a:cxnLst>
                <a:cxn ang="0">
                  <a:pos x="0" y="581"/>
                </a:cxn>
                <a:cxn ang="0">
                  <a:pos x="0" y="25"/>
                </a:cxn>
                <a:cxn ang="0">
                  <a:pos x="244" y="0"/>
                </a:cxn>
                <a:cxn ang="0">
                  <a:pos x="244" y="61"/>
                </a:cxn>
                <a:cxn ang="0">
                  <a:pos x="97" y="71"/>
                </a:cxn>
                <a:cxn ang="0">
                  <a:pos x="97" y="581"/>
                </a:cxn>
                <a:cxn ang="0">
                  <a:pos x="0" y="581"/>
                </a:cxn>
              </a:cxnLst>
              <a:rect l="0" t="0" r="r" b="b"/>
              <a:pathLst>
                <a:path w="244" h="581">
                  <a:moveTo>
                    <a:pt x="0" y="581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74" y="9"/>
                    <a:pt x="155" y="1"/>
                    <a:pt x="244" y="0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190" y="61"/>
                    <a:pt x="140" y="65"/>
                    <a:pt x="97" y="71"/>
                  </a:cubicBezTo>
                  <a:cubicBezTo>
                    <a:pt x="97" y="581"/>
                    <a:pt x="97" y="581"/>
                    <a:pt x="97" y="581"/>
                  </a:cubicBezTo>
                  <a:lnTo>
                    <a:pt x="0" y="5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9" name="Freeform 21"/>
            <p:cNvSpPr>
              <a:spLocks noEditPoints="1"/>
            </p:cNvSpPr>
            <p:nvPr/>
          </p:nvSpPr>
          <p:spPr bwMode="gray">
            <a:xfrm>
              <a:off x="4848225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9" y="81"/>
                </a:cxn>
                <a:cxn ang="0">
                  <a:pos x="476" y="299"/>
                </a:cxn>
                <a:cxn ang="0">
                  <a:pos x="419" y="516"/>
                </a:cxn>
                <a:cxn ang="0">
                  <a:pos x="239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5" y="132"/>
                </a:cxn>
                <a:cxn ang="0">
                  <a:pos x="99" y="296"/>
                </a:cxn>
                <a:cxn ang="0">
                  <a:pos x="125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7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6" h="597">
                  <a:moveTo>
                    <a:pt x="238" y="0"/>
                  </a:moveTo>
                  <a:cubicBezTo>
                    <a:pt x="319" y="0"/>
                    <a:pt x="379" y="27"/>
                    <a:pt x="419" y="81"/>
                  </a:cubicBezTo>
                  <a:cubicBezTo>
                    <a:pt x="457" y="133"/>
                    <a:pt x="476" y="205"/>
                    <a:pt x="476" y="299"/>
                  </a:cubicBezTo>
                  <a:cubicBezTo>
                    <a:pt x="476" y="391"/>
                    <a:pt x="457" y="464"/>
                    <a:pt x="419" y="516"/>
                  </a:cubicBezTo>
                  <a:cubicBezTo>
                    <a:pt x="380" y="570"/>
                    <a:pt x="320" y="597"/>
                    <a:pt x="239" y="597"/>
                  </a:cubicBezTo>
                  <a:cubicBezTo>
                    <a:pt x="80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7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4" y="59"/>
                    <a:pt x="146" y="83"/>
                    <a:pt x="125" y="132"/>
                  </a:cubicBezTo>
                  <a:cubicBezTo>
                    <a:pt x="108" y="173"/>
                    <a:pt x="99" y="227"/>
                    <a:pt x="99" y="296"/>
                  </a:cubicBezTo>
                  <a:cubicBezTo>
                    <a:pt x="99" y="368"/>
                    <a:pt x="108" y="424"/>
                    <a:pt x="125" y="465"/>
                  </a:cubicBezTo>
                  <a:cubicBezTo>
                    <a:pt x="146" y="514"/>
                    <a:pt x="184" y="539"/>
                    <a:pt x="238" y="539"/>
                  </a:cubicBezTo>
                  <a:cubicBezTo>
                    <a:pt x="293" y="539"/>
                    <a:pt x="331" y="514"/>
                    <a:pt x="351" y="465"/>
                  </a:cubicBezTo>
                  <a:cubicBezTo>
                    <a:pt x="368" y="424"/>
                    <a:pt x="377" y="369"/>
                    <a:pt x="377" y="299"/>
                  </a:cubicBezTo>
                  <a:cubicBezTo>
                    <a:pt x="377" y="227"/>
                    <a:pt x="368" y="172"/>
                    <a:pt x="351" y="132"/>
                  </a:cubicBezTo>
                  <a:cubicBezTo>
                    <a:pt x="330" y="83"/>
                    <a:pt x="293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gray">
            <a:xfrm>
              <a:off x="5019675" y="3098800"/>
              <a:ext cx="230188" cy="179388"/>
            </a:xfrm>
            <a:custGeom>
              <a:avLst/>
              <a:gdLst/>
              <a:ahLst/>
              <a:cxnLst>
                <a:cxn ang="0">
                  <a:pos x="159" y="565"/>
                </a:cxn>
                <a:cxn ang="0">
                  <a:pos x="0" y="0"/>
                </a:cxn>
                <a:cxn ang="0">
                  <a:pos x="97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8" y="0"/>
                </a:cxn>
                <a:cxn ang="0">
                  <a:pos x="529" y="461"/>
                </a:cxn>
                <a:cxn ang="0">
                  <a:pos x="649" y="0"/>
                </a:cxn>
                <a:cxn ang="0">
                  <a:pos x="728" y="0"/>
                </a:cxn>
                <a:cxn ang="0">
                  <a:pos x="568" y="565"/>
                </a:cxn>
                <a:cxn ang="0">
                  <a:pos x="472" y="565"/>
                </a:cxn>
                <a:cxn ang="0">
                  <a:pos x="388" y="199"/>
                </a:cxn>
                <a:cxn ang="0">
                  <a:pos x="366" y="84"/>
                </a:cxn>
                <a:cxn ang="0">
                  <a:pos x="345" y="199"/>
                </a:cxn>
                <a:cxn ang="0">
                  <a:pos x="260" y="565"/>
                </a:cxn>
                <a:cxn ang="0">
                  <a:pos x="159" y="565"/>
                </a:cxn>
              </a:cxnLst>
              <a:rect l="0" t="0" r="r" b="b"/>
              <a:pathLst>
                <a:path w="728" h="565">
                  <a:moveTo>
                    <a:pt x="159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529" y="461"/>
                    <a:pt x="529" y="461"/>
                    <a:pt x="529" y="461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8" y="565"/>
                    <a:pt x="568" y="565"/>
                    <a:pt x="568" y="565"/>
                  </a:cubicBezTo>
                  <a:cubicBezTo>
                    <a:pt x="472" y="565"/>
                    <a:pt x="472" y="565"/>
                    <a:pt x="472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1" y="173"/>
                    <a:pt x="374" y="135"/>
                    <a:pt x="366" y="84"/>
                  </a:cubicBezTo>
                  <a:cubicBezTo>
                    <a:pt x="360" y="125"/>
                    <a:pt x="353" y="163"/>
                    <a:pt x="345" y="199"/>
                  </a:cubicBezTo>
                  <a:cubicBezTo>
                    <a:pt x="260" y="565"/>
                    <a:pt x="260" y="565"/>
                    <a:pt x="260" y="565"/>
                  </a:cubicBezTo>
                  <a:lnTo>
                    <a:pt x="159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gray">
            <a:xfrm>
              <a:off x="5341938" y="3098800"/>
              <a:ext cx="231775" cy="179388"/>
            </a:xfrm>
            <a:custGeom>
              <a:avLst/>
              <a:gdLst/>
              <a:ahLst/>
              <a:cxnLst>
                <a:cxn ang="0">
                  <a:pos x="160" y="565"/>
                </a:cxn>
                <a:cxn ang="0">
                  <a:pos x="0" y="0"/>
                </a:cxn>
                <a:cxn ang="0">
                  <a:pos x="98" y="0"/>
                </a:cxn>
                <a:cxn ang="0">
                  <a:pos x="217" y="461"/>
                </a:cxn>
                <a:cxn ang="0">
                  <a:pos x="323" y="0"/>
                </a:cxn>
                <a:cxn ang="0">
                  <a:pos x="419" y="0"/>
                </a:cxn>
                <a:cxn ang="0">
                  <a:pos x="530" y="461"/>
                </a:cxn>
                <a:cxn ang="0">
                  <a:pos x="650" y="0"/>
                </a:cxn>
                <a:cxn ang="0">
                  <a:pos x="728" y="0"/>
                </a:cxn>
                <a:cxn ang="0">
                  <a:pos x="569" y="565"/>
                </a:cxn>
                <a:cxn ang="0">
                  <a:pos x="473" y="565"/>
                </a:cxn>
                <a:cxn ang="0">
                  <a:pos x="388" y="199"/>
                </a:cxn>
                <a:cxn ang="0">
                  <a:pos x="367" y="84"/>
                </a:cxn>
                <a:cxn ang="0">
                  <a:pos x="345" y="199"/>
                </a:cxn>
                <a:cxn ang="0">
                  <a:pos x="261" y="565"/>
                </a:cxn>
                <a:cxn ang="0">
                  <a:pos x="160" y="565"/>
                </a:cxn>
              </a:cxnLst>
              <a:rect l="0" t="0" r="r" b="b"/>
              <a:pathLst>
                <a:path w="728" h="565">
                  <a:moveTo>
                    <a:pt x="160" y="56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217" y="461"/>
                    <a:pt x="217" y="461"/>
                    <a:pt x="217" y="461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530" y="461"/>
                    <a:pt x="530" y="461"/>
                    <a:pt x="530" y="461"/>
                  </a:cubicBezTo>
                  <a:cubicBezTo>
                    <a:pt x="650" y="0"/>
                    <a:pt x="650" y="0"/>
                    <a:pt x="650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569" y="565"/>
                    <a:pt x="569" y="565"/>
                    <a:pt x="569" y="565"/>
                  </a:cubicBezTo>
                  <a:cubicBezTo>
                    <a:pt x="473" y="565"/>
                    <a:pt x="473" y="565"/>
                    <a:pt x="473" y="565"/>
                  </a:cubicBezTo>
                  <a:cubicBezTo>
                    <a:pt x="388" y="199"/>
                    <a:pt x="388" y="199"/>
                    <a:pt x="388" y="199"/>
                  </a:cubicBezTo>
                  <a:cubicBezTo>
                    <a:pt x="382" y="173"/>
                    <a:pt x="375" y="135"/>
                    <a:pt x="367" y="84"/>
                  </a:cubicBezTo>
                  <a:cubicBezTo>
                    <a:pt x="361" y="125"/>
                    <a:pt x="354" y="163"/>
                    <a:pt x="345" y="199"/>
                  </a:cubicBezTo>
                  <a:cubicBezTo>
                    <a:pt x="261" y="565"/>
                    <a:pt x="261" y="565"/>
                    <a:pt x="261" y="565"/>
                  </a:cubicBezTo>
                  <a:lnTo>
                    <a:pt x="160" y="5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gray">
            <a:xfrm>
              <a:off x="5603875" y="3033713"/>
              <a:ext cx="38100" cy="244475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03" y="19"/>
                </a:cxn>
                <a:cxn ang="0">
                  <a:pos x="118" y="59"/>
                </a:cxn>
                <a:cxn ang="0">
                  <a:pos x="99" y="103"/>
                </a:cxn>
                <a:cxn ang="0">
                  <a:pos x="59" y="118"/>
                </a:cxn>
                <a:cxn ang="0">
                  <a:pos x="15" y="99"/>
                </a:cxn>
                <a:cxn ang="0">
                  <a:pos x="0" y="58"/>
                </a:cxn>
                <a:cxn ang="0">
                  <a:pos x="20" y="15"/>
                </a:cxn>
                <a:cxn ang="0">
                  <a:pos x="59" y="0"/>
                </a:cxn>
                <a:cxn ang="0">
                  <a:pos x="12" y="207"/>
                </a:cxn>
                <a:cxn ang="0">
                  <a:pos x="109" y="207"/>
                </a:cxn>
                <a:cxn ang="0">
                  <a:pos x="109" y="772"/>
                </a:cxn>
                <a:cxn ang="0">
                  <a:pos x="12" y="772"/>
                </a:cxn>
                <a:cxn ang="0">
                  <a:pos x="12" y="207"/>
                </a:cxn>
              </a:cxnLst>
              <a:rect l="0" t="0" r="r" b="b"/>
              <a:pathLst>
                <a:path w="118" h="772">
                  <a:moveTo>
                    <a:pt x="59" y="0"/>
                  </a:moveTo>
                  <a:cubicBezTo>
                    <a:pt x="77" y="0"/>
                    <a:pt x="91" y="6"/>
                    <a:pt x="103" y="19"/>
                  </a:cubicBezTo>
                  <a:cubicBezTo>
                    <a:pt x="113" y="31"/>
                    <a:pt x="118" y="44"/>
                    <a:pt x="118" y="59"/>
                  </a:cubicBezTo>
                  <a:cubicBezTo>
                    <a:pt x="118" y="77"/>
                    <a:pt x="112" y="91"/>
                    <a:pt x="99" y="103"/>
                  </a:cubicBezTo>
                  <a:cubicBezTo>
                    <a:pt x="88" y="113"/>
                    <a:pt x="74" y="118"/>
                    <a:pt x="59" y="118"/>
                  </a:cubicBezTo>
                  <a:cubicBezTo>
                    <a:pt x="41" y="118"/>
                    <a:pt x="27" y="112"/>
                    <a:pt x="15" y="99"/>
                  </a:cubicBezTo>
                  <a:cubicBezTo>
                    <a:pt x="5" y="88"/>
                    <a:pt x="0" y="74"/>
                    <a:pt x="0" y="58"/>
                  </a:cubicBezTo>
                  <a:cubicBezTo>
                    <a:pt x="0" y="41"/>
                    <a:pt x="7" y="27"/>
                    <a:pt x="20" y="15"/>
                  </a:cubicBezTo>
                  <a:cubicBezTo>
                    <a:pt x="31" y="5"/>
                    <a:pt x="44" y="0"/>
                    <a:pt x="59" y="0"/>
                  </a:cubicBezTo>
                  <a:moveTo>
                    <a:pt x="12" y="207"/>
                  </a:moveTo>
                  <a:cubicBezTo>
                    <a:pt x="109" y="207"/>
                    <a:pt x="109" y="207"/>
                    <a:pt x="109" y="207"/>
                  </a:cubicBezTo>
                  <a:cubicBezTo>
                    <a:pt x="109" y="772"/>
                    <a:pt x="109" y="772"/>
                    <a:pt x="109" y="772"/>
                  </a:cubicBezTo>
                  <a:cubicBezTo>
                    <a:pt x="12" y="772"/>
                    <a:pt x="12" y="772"/>
                    <a:pt x="12" y="772"/>
                  </a:cubicBezTo>
                  <a:lnTo>
                    <a:pt x="12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gray">
            <a:xfrm>
              <a:off x="5694363" y="3051175"/>
              <a:ext cx="79375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153"/>
                </a:cxn>
                <a:cxn ang="0">
                  <a:pos x="248" y="153"/>
                </a:cxn>
                <a:cxn ang="0">
                  <a:pos x="248" y="215"/>
                </a:cxn>
                <a:cxn ang="0">
                  <a:pos x="96" y="215"/>
                </a:cxn>
                <a:cxn ang="0">
                  <a:pos x="96" y="515"/>
                </a:cxn>
                <a:cxn ang="0">
                  <a:pos x="122" y="630"/>
                </a:cxn>
                <a:cxn ang="0">
                  <a:pos x="175" y="655"/>
                </a:cxn>
                <a:cxn ang="0">
                  <a:pos x="217" y="657"/>
                </a:cxn>
                <a:cxn ang="0">
                  <a:pos x="248" y="657"/>
                </a:cxn>
                <a:cxn ang="0">
                  <a:pos x="248" y="718"/>
                </a:cxn>
                <a:cxn ang="0">
                  <a:pos x="196" y="718"/>
                </a:cxn>
                <a:cxn ang="0">
                  <a:pos x="99" y="709"/>
                </a:cxn>
                <a:cxn ang="0">
                  <a:pos x="8" y="613"/>
                </a:cxn>
                <a:cxn ang="0">
                  <a:pos x="0" y="501"/>
                </a:cxn>
                <a:cxn ang="0">
                  <a:pos x="0" y="0"/>
                </a:cxn>
              </a:cxnLst>
              <a:rect l="0" t="0" r="r" b="b"/>
              <a:pathLst>
                <a:path w="248" h="718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153"/>
                    <a:pt x="96" y="153"/>
                    <a:pt x="96" y="153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8" y="215"/>
                    <a:pt x="248" y="215"/>
                    <a:pt x="248" y="215"/>
                  </a:cubicBezTo>
                  <a:cubicBezTo>
                    <a:pt x="96" y="215"/>
                    <a:pt x="96" y="215"/>
                    <a:pt x="96" y="215"/>
                  </a:cubicBezTo>
                  <a:cubicBezTo>
                    <a:pt x="96" y="515"/>
                    <a:pt x="96" y="515"/>
                    <a:pt x="96" y="515"/>
                  </a:cubicBezTo>
                  <a:cubicBezTo>
                    <a:pt x="96" y="572"/>
                    <a:pt x="105" y="610"/>
                    <a:pt x="122" y="630"/>
                  </a:cubicBezTo>
                  <a:cubicBezTo>
                    <a:pt x="134" y="644"/>
                    <a:pt x="151" y="652"/>
                    <a:pt x="175" y="655"/>
                  </a:cubicBezTo>
                  <a:cubicBezTo>
                    <a:pt x="183" y="656"/>
                    <a:pt x="197" y="657"/>
                    <a:pt x="217" y="657"/>
                  </a:cubicBezTo>
                  <a:cubicBezTo>
                    <a:pt x="248" y="657"/>
                    <a:pt x="248" y="657"/>
                    <a:pt x="248" y="657"/>
                  </a:cubicBezTo>
                  <a:cubicBezTo>
                    <a:pt x="248" y="718"/>
                    <a:pt x="248" y="718"/>
                    <a:pt x="248" y="718"/>
                  </a:cubicBezTo>
                  <a:cubicBezTo>
                    <a:pt x="196" y="718"/>
                    <a:pt x="196" y="718"/>
                    <a:pt x="196" y="718"/>
                  </a:cubicBezTo>
                  <a:cubicBezTo>
                    <a:pt x="155" y="718"/>
                    <a:pt x="122" y="715"/>
                    <a:pt x="99" y="709"/>
                  </a:cubicBezTo>
                  <a:cubicBezTo>
                    <a:pt x="49" y="695"/>
                    <a:pt x="19" y="663"/>
                    <a:pt x="8" y="613"/>
                  </a:cubicBezTo>
                  <a:cubicBezTo>
                    <a:pt x="3" y="586"/>
                    <a:pt x="0" y="549"/>
                    <a:pt x="0" y="5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4" name="Freeform 26"/>
            <p:cNvSpPr>
              <a:spLocks/>
            </p:cNvSpPr>
            <p:nvPr/>
          </p:nvSpPr>
          <p:spPr bwMode="gray">
            <a:xfrm>
              <a:off x="5810250" y="3008313"/>
              <a:ext cx="136525" cy="269875"/>
            </a:xfrm>
            <a:custGeom>
              <a:avLst/>
              <a:gdLst/>
              <a:ahLst/>
              <a:cxnLst>
                <a:cxn ang="0">
                  <a:pos x="0" y="851"/>
                </a:cxn>
                <a:cxn ang="0">
                  <a:pos x="0" y="0"/>
                </a:cxn>
                <a:cxn ang="0">
                  <a:pos x="96" y="0"/>
                </a:cxn>
                <a:cxn ang="0">
                  <a:pos x="96" y="300"/>
                </a:cxn>
                <a:cxn ang="0">
                  <a:pos x="239" y="270"/>
                </a:cxn>
                <a:cxn ang="0">
                  <a:pos x="411" y="359"/>
                </a:cxn>
                <a:cxn ang="0">
                  <a:pos x="429" y="504"/>
                </a:cxn>
                <a:cxn ang="0">
                  <a:pos x="429" y="851"/>
                </a:cxn>
                <a:cxn ang="0">
                  <a:pos x="332" y="851"/>
                </a:cxn>
                <a:cxn ang="0">
                  <a:pos x="332" y="489"/>
                </a:cxn>
                <a:cxn ang="0">
                  <a:pos x="315" y="374"/>
                </a:cxn>
                <a:cxn ang="0">
                  <a:pos x="230" y="329"/>
                </a:cxn>
                <a:cxn ang="0">
                  <a:pos x="96" y="363"/>
                </a:cxn>
                <a:cxn ang="0">
                  <a:pos x="96" y="851"/>
                </a:cxn>
                <a:cxn ang="0">
                  <a:pos x="0" y="851"/>
                </a:cxn>
              </a:cxnLst>
              <a:rect l="0" t="0" r="r" b="b"/>
              <a:pathLst>
                <a:path w="429" h="851">
                  <a:moveTo>
                    <a:pt x="0" y="85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00"/>
                    <a:pt x="96" y="300"/>
                    <a:pt x="96" y="300"/>
                  </a:cubicBezTo>
                  <a:cubicBezTo>
                    <a:pt x="147" y="280"/>
                    <a:pt x="194" y="270"/>
                    <a:pt x="239" y="270"/>
                  </a:cubicBezTo>
                  <a:cubicBezTo>
                    <a:pt x="328" y="270"/>
                    <a:pt x="386" y="300"/>
                    <a:pt x="411" y="359"/>
                  </a:cubicBezTo>
                  <a:cubicBezTo>
                    <a:pt x="423" y="386"/>
                    <a:pt x="429" y="434"/>
                    <a:pt x="429" y="504"/>
                  </a:cubicBezTo>
                  <a:cubicBezTo>
                    <a:pt x="429" y="851"/>
                    <a:pt x="429" y="851"/>
                    <a:pt x="429" y="851"/>
                  </a:cubicBezTo>
                  <a:cubicBezTo>
                    <a:pt x="332" y="851"/>
                    <a:pt x="332" y="851"/>
                    <a:pt x="332" y="851"/>
                  </a:cubicBezTo>
                  <a:cubicBezTo>
                    <a:pt x="332" y="489"/>
                    <a:pt x="332" y="489"/>
                    <a:pt x="332" y="489"/>
                  </a:cubicBezTo>
                  <a:cubicBezTo>
                    <a:pt x="332" y="435"/>
                    <a:pt x="326" y="397"/>
                    <a:pt x="315" y="374"/>
                  </a:cubicBezTo>
                  <a:cubicBezTo>
                    <a:pt x="300" y="344"/>
                    <a:pt x="271" y="329"/>
                    <a:pt x="230" y="329"/>
                  </a:cubicBezTo>
                  <a:cubicBezTo>
                    <a:pt x="192" y="329"/>
                    <a:pt x="147" y="340"/>
                    <a:pt x="96" y="363"/>
                  </a:cubicBezTo>
                  <a:cubicBezTo>
                    <a:pt x="96" y="851"/>
                    <a:pt x="96" y="851"/>
                    <a:pt x="96" y="851"/>
                  </a:cubicBezTo>
                  <a:lnTo>
                    <a:pt x="0" y="8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gray">
            <a:xfrm>
              <a:off x="6061075" y="3098800"/>
              <a:ext cx="150813" cy="266700"/>
            </a:xfrm>
            <a:custGeom>
              <a:avLst/>
              <a:gdLst/>
              <a:ahLst/>
              <a:cxnLst>
                <a:cxn ang="0">
                  <a:pos x="42" y="115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50" y="91"/>
                </a:cxn>
                <a:cxn ang="0">
                  <a:pos x="78" y="0"/>
                </a:cxn>
                <a:cxn ang="0">
                  <a:pos x="95" y="0"/>
                </a:cxn>
                <a:cxn ang="0">
                  <a:pos x="38" y="168"/>
                </a:cxn>
                <a:cxn ang="0">
                  <a:pos x="21" y="168"/>
                </a:cxn>
                <a:cxn ang="0">
                  <a:pos x="42" y="115"/>
                </a:cxn>
              </a:cxnLst>
              <a:rect l="0" t="0" r="r" b="b"/>
              <a:pathLst>
                <a:path w="95" h="168">
                  <a:moveTo>
                    <a:pt x="42" y="115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50" y="91"/>
                  </a:lnTo>
                  <a:lnTo>
                    <a:pt x="78" y="0"/>
                  </a:lnTo>
                  <a:lnTo>
                    <a:pt x="95" y="0"/>
                  </a:lnTo>
                  <a:lnTo>
                    <a:pt x="38" y="168"/>
                  </a:lnTo>
                  <a:lnTo>
                    <a:pt x="21" y="168"/>
                  </a:lnTo>
                  <a:lnTo>
                    <a:pt x="4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6" name="Freeform 28"/>
            <p:cNvSpPr>
              <a:spLocks noEditPoints="1"/>
            </p:cNvSpPr>
            <p:nvPr/>
          </p:nvSpPr>
          <p:spPr bwMode="gray">
            <a:xfrm>
              <a:off x="6230938" y="3094038"/>
              <a:ext cx="150813" cy="190500"/>
            </a:xfrm>
            <a:custGeom>
              <a:avLst/>
              <a:gdLst/>
              <a:ahLst/>
              <a:cxnLst>
                <a:cxn ang="0">
                  <a:pos x="238" y="0"/>
                </a:cxn>
                <a:cxn ang="0">
                  <a:pos x="418" y="81"/>
                </a:cxn>
                <a:cxn ang="0">
                  <a:pos x="475" y="299"/>
                </a:cxn>
                <a:cxn ang="0">
                  <a:pos x="418" y="516"/>
                </a:cxn>
                <a:cxn ang="0">
                  <a:pos x="238" y="597"/>
                </a:cxn>
                <a:cxn ang="0">
                  <a:pos x="0" y="295"/>
                </a:cxn>
                <a:cxn ang="0">
                  <a:pos x="57" y="81"/>
                </a:cxn>
                <a:cxn ang="0">
                  <a:pos x="238" y="0"/>
                </a:cxn>
                <a:cxn ang="0">
                  <a:pos x="238" y="59"/>
                </a:cxn>
                <a:cxn ang="0">
                  <a:pos x="124" y="132"/>
                </a:cxn>
                <a:cxn ang="0">
                  <a:pos x="98" y="296"/>
                </a:cxn>
                <a:cxn ang="0">
                  <a:pos x="124" y="465"/>
                </a:cxn>
                <a:cxn ang="0">
                  <a:pos x="238" y="539"/>
                </a:cxn>
                <a:cxn ang="0">
                  <a:pos x="351" y="465"/>
                </a:cxn>
                <a:cxn ang="0">
                  <a:pos x="376" y="299"/>
                </a:cxn>
                <a:cxn ang="0">
                  <a:pos x="351" y="132"/>
                </a:cxn>
                <a:cxn ang="0">
                  <a:pos x="238" y="59"/>
                </a:cxn>
              </a:cxnLst>
              <a:rect l="0" t="0" r="r" b="b"/>
              <a:pathLst>
                <a:path w="475" h="597">
                  <a:moveTo>
                    <a:pt x="238" y="0"/>
                  </a:moveTo>
                  <a:cubicBezTo>
                    <a:pt x="319" y="0"/>
                    <a:pt x="379" y="27"/>
                    <a:pt x="418" y="81"/>
                  </a:cubicBezTo>
                  <a:cubicBezTo>
                    <a:pt x="456" y="133"/>
                    <a:pt x="475" y="205"/>
                    <a:pt x="475" y="299"/>
                  </a:cubicBezTo>
                  <a:cubicBezTo>
                    <a:pt x="475" y="391"/>
                    <a:pt x="456" y="464"/>
                    <a:pt x="418" y="516"/>
                  </a:cubicBezTo>
                  <a:cubicBezTo>
                    <a:pt x="380" y="570"/>
                    <a:pt x="320" y="597"/>
                    <a:pt x="238" y="597"/>
                  </a:cubicBezTo>
                  <a:cubicBezTo>
                    <a:pt x="79" y="597"/>
                    <a:pt x="0" y="496"/>
                    <a:pt x="0" y="295"/>
                  </a:cubicBezTo>
                  <a:cubicBezTo>
                    <a:pt x="0" y="204"/>
                    <a:pt x="19" y="133"/>
                    <a:pt x="57" y="81"/>
                  </a:cubicBezTo>
                  <a:cubicBezTo>
                    <a:pt x="96" y="27"/>
                    <a:pt x="157" y="0"/>
                    <a:pt x="238" y="0"/>
                  </a:cubicBezTo>
                  <a:moveTo>
                    <a:pt x="238" y="59"/>
                  </a:moveTo>
                  <a:cubicBezTo>
                    <a:pt x="183" y="59"/>
                    <a:pt x="145" y="83"/>
                    <a:pt x="124" y="132"/>
                  </a:cubicBezTo>
                  <a:cubicBezTo>
                    <a:pt x="107" y="173"/>
                    <a:pt x="98" y="227"/>
                    <a:pt x="98" y="296"/>
                  </a:cubicBezTo>
                  <a:cubicBezTo>
                    <a:pt x="98" y="368"/>
                    <a:pt x="107" y="424"/>
                    <a:pt x="124" y="465"/>
                  </a:cubicBezTo>
                  <a:cubicBezTo>
                    <a:pt x="145" y="514"/>
                    <a:pt x="183" y="539"/>
                    <a:pt x="238" y="539"/>
                  </a:cubicBezTo>
                  <a:cubicBezTo>
                    <a:pt x="292" y="539"/>
                    <a:pt x="330" y="514"/>
                    <a:pt x="351" y="465"/>
                  </a:cubicBezTo>
                  <a:cubicBezTo>
                    <a:pt x="368" y="424"/>
                    <a:pt x="376" y="369"/>
                    <a:pt x="376" y="299"/>
                  </a:cubicBezTo>
                  <a:cubicBezTo>
                    <a:pt x="376" y="227"/>
                    <a:pt x="368" y="172"/>
                    <a:pt x="351" y="132"/>
                  </a:cubicBezTo>
                  <a:cubicBezTo>
                    <a:pt x="329" y="83"/>
                    <a:pt x="292" y="59"/>
                    <a:pt x="238" y="59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gray">
            <a:xfrm>
              <a:off x="6423025" y="3098800"/>
              <a:ext cx="131763" cy="185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96" y="349"/>
                </a:cxn>
                <a:cxn ang="0">
                  <a:pos x="114" y="477"/>
                </a:cxn>
                <a:cxn ang="0">
                  <a:pos x="154" y="514"/>
                </a:cxn>
                <a:cxn ang="0">
                  <a:pos x="216" y="523"/>
                </a:cxn>
                <a:cxn ang="0">
                  <a:pos x="316" y="508"/>
                </a:cxn>
                <a:cxn ang="0">
                  <a:pos x="316" y="0"/>
                </a:cxn>
                <a:cxn ang="0">
                  <a:pos x="412" y="0"/>
                </a:cxn>
                <a:cxn ang="0">
                  <a:pos x="412" y="556"/>
                </a:cxn>
                <a:cxn ang="0">
                  <a:pos x="210" y="581"/>
                </a:cxn>
                <a:cxn ang="0">
                  <a:pos x="67" y="551"/>
                </a:cxn>
                <a:cxn ang="0">
                  <a:pos x="4" y="445"/>
                </a:cxn>
                <a:cxn ang="0">
                  <a:pos x="0" y="356"/>
                </a:cxn>
                <a:cxn ang="0">
                  <a:pos x="0" y="0"/>
                </a:cxn>
              </a:cxnLst>
              <a:rect l="0" t="0" r="r" b="b"/>
              <a:pathLst>
                <a:path w="412" h="581">
                  <a:moveTo>
                    <a:pt x="0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49"/>
                    <a:pt x="96" y="349"/>
                    <a:pt x="96" y="349"/>
                  </a:cubicBezTo>
                  <a:cubicBezTo>
                    <a:pt x="96" y="413"/>
                    <a:pt x="102" y="456"/>
                    <a:pt x="114" y="477"/>
                  </a:cubicBezTo>
                  <a:cubicBezTo>
                    <a:pt x="123" y="495"/>
                    <a:pt x="136" y="507"/>
                    <a:pt x="154" y="514"/>
                  </a:cubicBezTo>
                  <a:cubicBezTo>
                    <a:pt x="168" y="520"/>
                    <a:pt x="189" y="523"/>
                    <a:pt x="216" y="523"/>
                  </a:cubicBezTo>
                  <a:cubicBezTo>
                    <a:pt x="248" y="523"/>
                    <a:pt x="281" y="518"/>
                    <a:pt x="316" y="508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2" y="556"/>
                    <a:pt x="412" y="556"/>
                    <a:pt x="412" y="556"/>
                  </a:cubicBezTo>
                  <a:cubicBezTo>
                    <a:pt x="341" y="573"/>
                    <a:pt x="273" y="581"/>
                    <a:pt x="210" y="581"/>
                  </a:cubicBezTo>
                  <a:cubicBezTo>
                    <a:pt x="146" y="581"/>
                    <a:pt x="98" y="571"/>
                    <a:pt x="67" y="551"/>
                  </a:cubicBezTo>
                  <a:cubicBezTo>
                    <a:pt x="32" y="528"/>
                    <a:pt x="11" y="493"/>
                    <a:pt x="4" y="445"/>
                  </a:cubicBezTo>
                  <a:cubicBezTo>
                    <a:pt x="1" y="422"/>
                    <a:pt x="0" y="393"/>
                    <a:pt x="0" y="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8" name="Freeform 30"/>
            <p:cNvSpPr>
              <a:spLocks/>
            </p:cNvSpPr>
            <p:nvPr/>
          </p:nvSpPr>
          <p:spPr bwMode="gray">
            <a:xfrm>
              <a:off x="4097338" y="1362075"/>
              <a:ext cx="590550" cy="455613"/>
            </a:xfrm>
            <a:custGeom>
              <a:avLst/>
              <a:gdLst/>
              <a:ahLst/>
              <a:cxnLst>
                <a:cxn ang="0">
                  <a:pos x="755" y="601"/>
                </a:cxn>
                <a:cxn ang="0">
                  <a:pos x="470" y="505"/>
                </a:cxn>
                <a:cxn ang="0">
                  <a:pos x="1" y="970"/>
                </a:cxn>
                <a:cxn ang="0">
                  <a:pos x="470" y="1433"/>
                </a:cxn>
                <a:cxn ang="0">
                  <a:pos x="827" y="1272"/>
                </a:cxn>
                <a:cxn ang="0">
                  <a:pos x="827" y="1015"/>
                </a:cxn>
                <a:cxn ang="0">
                  <a:pos x="605" y="1232"/>
                </a:cxn>
                <a:cxn ang="0">
                  <a:pos x="470" y="1260"/>
                </a:cxn>
                <a:cxn ang="0">
                  <a:pos x="176" y="970"/>
                </a:cxn>
                <a:cxn ang="0">
                  <a:pos x="470" y="678"/>
                </a:cxn>
                <a:cxn ang="0">
                  <a:pos x="676" y="763"/>
                </a:cxn>
                <a:cxn ang="0">
                  <a:pos x="859" y="973"/>
                </a:cxn>
                <a:cxn ang="0">
                  <a:pos x="1281" y="1157"/>
                </a:cxn>
                <a:cxn ang="0">
                  <a:pos x="1858" y="582"/>
                </a:cxn>
                <a:cxn ang="0">
                  <a:pos x="1281" y="0"/>
                </a:cxn>
                <a:cxn ang="0">
                  <a:pos x="827" y="231"/>
                </a:cxn>
                <a:cxn ang="0">
                  <a:pos x="827" y="577"/>
                </a:cxn>
                <a:cxn ang="0">
                  <a:pos x="1281" y="182"/>
                </a:cxn>
                <a:cxn ang="0">
                  <a:pos x="1677" y="582"/>
                </a:cxn>
                <a:cxn ang="0">
                  <a:pos x="1281" y="978"/>
                </a:cxn>
                <a:cxn ang="0">
                  <a:pos x="1024" y="884"/>
                </a:cxn>
                <a:cxn ang="0">
                  <a:pos x="755" y="601"/>
                </a:cxn>
              </a:cxnLst>
              <a:rect l="0" t="0" r="r" b="b"/>
              <a:pathLst>
                <a:path w="1858" h="1434">
                  <a:moveTo>
                    <a:pt x="755" y="601"/>
                  </a:moveTo>
                  <a:cubicBezTo>
                    <a:pt x="687" y="541"/>
                    <a:pt x="578" y="505"/>
                    <a:pt x="470" y="505"/>
                  </a:cubicBezTo>
                  <a:cubicBezTo>
                    <a:pt x="212" y="504"/>
                    <a:pt x="2" y="707"/>
                    <a:pt x="1" y="970"/>
                  </a:cubicBezTo>
                  <a:cubicBezTo>
                    <a:pt x="0" y="1228"/>
                    <a:pt x="212" y="1433"/>
                    <a:pt x="470" y="1433"/>
                  </a:cubicBezTo>
                  <a:cubicBezTo>
                    <a:pt x="615" y="1434"/>
                    <a:pt x="741" y="1375"/>
                    <a:pt x="827" y="1272"/>
                  </a:cubicBezTo>
                  <a:cubicBezTo>
                    <a:pt x="827" y="1015"/>
                    <a:pt x="827" y="1015"/>
                    <a:pt x="827" y="1015"/>
                  </a:cubicBezTo>
                  <a:cubicBezTo>
                    <a:pt x="781" y="1095"/>
                    <a:pt x="689" y="1197"/>
                    <a:pt x="605" y="1232"/>
                  </a:cubicBezTo>
                  <a:cubicBezTo>
                    <a:pt x="563" y="1249"/>
                    <a:pt x="520" y="1260"/>
                    <a:pt x="470" y="1260"/>
                  </a:cubicBezTo>
                  <a:cubicBezTo>
                    <a:pt x="309" y="1260"/>
                    <a:pt x="176" y="1135"/>
                    <a:pt x="176" y="970"/>
                  </a:cubicBezTo>
                  <a:cubicBezTo>
                    <a:pt x="176" y="818"/>
                    <a:pt x="299" y="677"/>
                    <a:pt x="470" y="678"/>
                  </a:cubicBezTo>
                  <a:cubicBezTo>
                    <a:pt x="551" y="678"/>
                    <a:pt x="623" y="711"/>
                    <a:pt x="676" y="763"/>
                  </a:cubicBezTo>
                  <a:cubicBezTo>
                    <a:pt x="732" y="817"/>
                    <a:pt x="818" y="929"/>
                    <a:pt x="859" y="973"/>
                  </a:cubicBezTo>
                  <a:cubicBezTo>
                    <a:pt x="964" y="1086"/>
                    <a:pt x="1115" y="1157"/>
                    <a:pt x="1281" y="1157"/>
                  </a:cubicBezTo>
                  <a:cubicBezTo>
                    <a:pt x="1599" y="1158"/>
                    <a:pt x="1858" y="900"/>
                    <a:pt x="1858" y="582"/>
                  </a:cubicBezTo>
                  <a:cubicBezTo>
                    <a:pt x="1858" y="264"/>
                    <a:pt x="1599" y="0"/>
                    <a:pt x="1281" y="0"/>
                  </a:cubicBezTo>
                  <a:cubicBezTo>
                    <a:pt x="1096" y="0"/>
                    <a:pt x="933" y="96"/>
                    <a:pt x="827" y="231"/>
                  </a:cubicBezTo>
                  <a:cubicBezTo>
                    <a:pt x="827" y="577"/>
                    <a:pt x="827" y="577"/>
                    <a:pt x="827" y="577"/>
                  </a:cubicBezTo>
                  <a:cubicBezTo>
                    <a:pt x="908" y="358"/>
                    <a:pt x="1053" y="182"/>
                    <a:pt x="1281" y="182"/>
                  </a:cubicBezTo>
                  <a:cubicBezTo>
                    <a:pt x="1500" y="182"/>
                    <a:pt x="1677" y="363"/>
                    <a:pt x="1677" y="582"/>
                  </a:cubicBezTo>
                  <a:cubicBezTo>
                    <a:pt x="1676" y="801"/>
                    <a:pt x="1500" y="979"/>
                    <a:pt x="1281" y="978"/>
                  </a:cubicBezTo>
                  <a:cubicBezTo>
                    <a:pt x="1183" y="978"/>
                    <a:pt x="1093" y="942"/>
                    <a:pt x="1024" y="884"/>
                  </a:cubicBezTo>
                  <a:cubicBezTo>
                    <a:pt x="938" y="817"/>
                    <a:pt x="843" y="675"/>
                    <a:pt x="755" y="601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gray">
            <a:xfrm>
              <a:off x="3133725" y="1857375"/>
              <a:ext cx="406400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6" y="0"/>
                </a:cxn>
                <a:cxn ang="0">
                  <a:pos x="1276" y="355"/>
                </a:cxn>
                <a:cxn ang="0">
                  <a:pos x="1072" y="215"/>
                </a:cxn>
                <a:cxn ang="0">
                  <a:pos x="482" y="215"/>
                </a:cxn>
                <a:cxn ang="0">
                  <a:pos x="482" y="828"/>
                </a:cxn>
                <a:cxn ang="0">
                  <a:pos x="1122" y="828"/>
                </a:cxn>
                <a:cxn ang="0">
                  <a:pos x="1122" y="1153"/>
                </a:cxn>
                <a:cxn ang="0">
                  <a:pos x="947" y="1049"/>
                </a:cxn>
                <a:cxn ang="0">
                  <a:pos x="482" y="1049"/>
                </a:cxn>
                <a:cxn ang="0">
                  <a:pos x="482" y="1886"/>
                </a:cxn>
                <a:cxn ang="0">
                  <a:pos x="616" y="2083"/>
                </a:cxn>
                <a:cxn ang="0">
                  <a:pos x="9" y="2083"/>
                </a:cxn>
                <a:cxn ang="0">
                  <a:pos x="136" y="1886"/>
                </a:cxn>
                <a:cxn ang="0">
                  <a:pos x="136" y="219"/>
                </a:cxn>
                <a:cxn ang="0">
                  <a:pos x="0" y="0"/>
                </a:cxn>
              </a:cxnLst>
              <a:rect l="0" t="0" r="r" b="b"/>
              <a:pathLst>
                <a:path w="1276" h="2083">
                  <a:moveTo>
                    <a:pt x="0" y="0"/>
                  </a:moveTo>
                  <a:cubicBezTo>
                    <a:pt x="1276" y="0"/>
                    <a:pt x="1276" y="0"/>
                    <a:pt x="1276" y="0"/>
                  </a:cubicBezTo>
                  <a:cubicBezTo>
                    <a:pt x="1276" y="355"/>
                    <a:pt x="1276" y="355"/>
                    <a:pt x="1276" y="355"/>
                  </a:cubicBezTo>
                  <a:cubicBezTo>
                    <a:pt x="1276" y="355"/>
                    <a:pt x="1210" y="215"/>
                    <a:pt x="1072" y="215"/>
                  </a:cubicBezTo>
                  <a:cubicBezTo>
                    <a:pt x="482" y="215"/>
                    <a:pt x="482" y="215"/>
                    <a:pt x="482" y="215"/>
                  </a:cubicBezTo>
                  <a:cubicBezTo>
                    <a:pt x="482" y="828"/>
                    <a:pt x="482" y="828"/>
                    <a:pt x="482" y="828"/>
                  </a:cubicBezTo>
                  <a:cubicBezTo>
                    <a:pt x="1122" y="828"/>
                    <a:pt x="1122" y="828"/>
                    <a:pt x="1122" y="828"/>
                  </a:cubicBezTo>
                  <a:cubicBezTo>
                    <a:pt x="1122" y="1153"/>
                    <a:pt x="1122" y="1153"/>
                    <a:pt x="1122" y="1153"/>
                  </a:cubicBezTo>
                  <a:cubicBezTo>
                    <a:pt x="1122" y="1153"/>
                    <a:pt x="1101" y="1049"/>
                    <a:pt x="947" y="1049"/>
                  </a:cubicBezTo>
                  <a:cubicBezTo>
                    <a:pt x="482" y="1049"/>
                    <a:pt x="482" y="1049"/>
                    <a:pt x="482" y="1049"/>
                  </a:cubicBezTo>
                  <a:cubicBezTo>
                    <a:pt x="482" y="1886"/>
                    <a:pt x="482" y="1886"/>
                    <a:pt x="482" y="1886"/>
                  </a:cubicBezTo>
                  <a:cubicBezTo>
                    <a:pt x="482" y="2010"/>
                    <a:pt x="616" y="2083"/>
                    <a:pt x="616" y="2083"/>
                  </a:cubicBezTo>
                  <a:cubicBezTo>
                    <a:pt x="9" y="2083"/>
                    <a:pt x="9" y="2083"/>
                    <a:pt x="9" y="2083"/>
                  </a:cubicBezTo>
                  <a:cubicBezTo>
                    <a:pt x="9" y="2083"/>
                    <a:pt x="136" y="2019"/>
                    <a:pt x="136" y="1886"/>
                  </a:cubicBezTo>
                  <a:cubicBezTo>
                    <a:pt x="136" y="219"/>
                    <a:pt x="136" y="219"/>
                    <a:pt x="136" y="219"/>
                  </a:cubicBezTo>
                  <a:cubicBezTo>
                    <a:pt x="136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gray">
            <a:xfrm>
              <a:off x="4090988" y="1858963"/>
              <a:ext cx="268288" cy="922338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842" y="0"/>
                </a:cxn>
                <a:cxn ang="0">
                  <a:pos x="697" y="181"/>
                </a:cxn>
                <a:cxn ang="0">
                  <a:pos x="697" y="2135"/>
                </a:cxn>
                <a:cxn ang="0">
                  <a:pos x="0" y="2902"/>
                </a:cxn>
                <a:cxn ang="0">
                  <a:pos x="332" y="2135"/>
                </a:cxn>
                <a:cxn ang="0">
                  <a:pos x="332" y="181"/>
                </a:cxn>
                <a:cxn ang="0">
                  <a:pos x="193" y="0"/>
                </a:cxn>
              </a:cxnLst>
              <a:rect l="0" t="0" r="r" b="b"/>
              <a:pathLst>
                <a:path w="842" h="2904">
                  <a:moveTo>
                    <a:pt x="193" y="0"/>
                  </a:moveTo>
                  <a:cubicBezTo>
                    <a:pt x="842" y="0"/>
                    <a:pt x="842" y="0"/>
                    <a:pt x="842" y="0"/>
                  </a:cubicBezTo>
                  <a:cubicBezTo>
                    <a:pt x="842" y="0"/>
                    <a:pt x="697" y="69"/>
                    <a:pt x="697" y="181"/>
                  </a:cubicBezTo>
                  <a:cubicBezTo>
                    <a:pt x="697" y="2135"/>
                    <a:pt x="697" y="2135"/>
                    <a:pt x="697" y="2135"/>
                  </a:cubicBezTo>
                  <a:cubicBezTo>
                    <a:pt x="697" y="2796"/>
                    <a:pt x="34" y="2904"/>
                    <a:pt x="0" y="2902"/>
                  </a:cubicBezTo>
                  <a:cubicBezTo>
                    <a:pt x="56" y="2866"/>
                    <a:pt x="331" y="2631"/>
                    <a:pt x="332" y="2135"/>
                  </a:cubicBezTo>
                  <a:cubicBezTo>
                    <a:pt x="332" y="181"/>
                    <a:pt x="332" y="181"/>
                    <a:pt x="332" y="181"/>
                  </a:cubicBezTo>
                  <a:cubicBezTo>
                    <a:pt x="333" y="76"/>
                    <a:pt x="193" y="0"/>
                    <a:pt x="193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gray">
            <a:xfrm>
              <a:off x="4387850" y="1858963"/>
              <a:ext cx="206375" cy="661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1" y="0"/>
                </a:cxn>
                <a:cxn ang="0">
                  <a:pos x="507" y="184"/>
                </a:cxn>
                <a:cxn ang="0">
                  <a:pos x="507" y="1886"/>
                </a:cxn>
                <a:cxn ang="0">
                  <a:pos x="651" y="2084"/>
                </a:cxn>
                <a:cxn ang="0">
                  <a:pos x="0" y="2084"/>
                </a:cxn>
                <a:cxn ang="0">
                  <a:pos x="145" y="1886"/>
                </a:cxn>
                <a:cxn ang="0">
                  <a:pos x="145" y="184"/>
                </a:cxn>
                <a:cxn ang="0">
                  <a:pos x="0" y="0"/>
                </a:cxn>
              </a:cxnLst>
              <a:rect l="0" t="0" r="r" b="b"/>
              <a:pathLst>
                <a:path w="651" h="2084">
                  <a:moveTo>
                    <a:pt x="0" y="0"/>
                  </a:moveTo>
                  <a:cubicBezTo>
                    <a:pt x="651" y="0"/>
                    <a:pt x="651" y="0"/>
                    <a:pt x="651" y="0"/>
                  </a:cubicBezTo>
                  <a:cubicBezTo>
                    <a:pt x="651" y="0"/>
                    <a:pt x="507" y="69"/>
                    <a:pt x="507" y="184"/>
                  </a:cubicBezTo>
                  <a:cubicBezTo>
                    <a:pt x="507" y="1886"/>
                    <a:pt x="507" y="1886"/>
                    <a:pt x="507" y="1886"/>
                  </a:cubicBezTo>
                  <a:cubicBezTo>
                    <a:pt x="507" y="2008"/>
                    <a:pt x="651" y="2084"/>
                    <a:pt x="651" y="2084"/>
                  </a:cubicBezTo>
                  <a:cubicBezTo>
                    <a:pt x="0" y="2084"/>
                    <a:pt x="0" y="2084"/>
                    <a:pt x="0" y="2084"/>
                  </a:cubicBezTo>
                  <a:cubicBezTo>
                    <a:pt x="0" y="2084"/>
                    <a:pt x="145" y="2008"/>
                    <a:pt x="145" y="1886"/>
                  </a:cubicBezTo>
                  <a:cubicBezTo>
                    <a:pt x="145" y="184"/>
                    <a:pt x="145" y="184"/>
                    <a:pt x="145" y="184"/>
                  </a:cubicBezTo>
                  <a:cubicBezTo>
                    <a:pt x="14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gray">
            <a:xfrm>
              <a:off x="4595813" y="1858963"/>
              <a:ext cx="495300" cy="661988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1559" y="0"/>
                </a:cxn>
                <a:cxn ang="0">
                  <a:pos x="1438" y="378"/>
                </a:cxn>
                <a:cxn ang="0">
                  <a:pos x="1263" y="219"/>
                </a:cxn>
                <a:cxn ang="0">
                  <a:pos x="966" y="219"/>
                </a:cxn>
                <a:cxn ang="0">
                  <a:pos x="966" y="1886"/>
                </a:cxn>
                <a:cxn ang="0">
                  <a:pos x="1106" y="2083"/>
                </a:cxn>
                <a:cxn ang="0">
                  <a:pos x="468" y="2083"/>
                </a:cxn>
                <a:cxn ang="0">
                  <a:pos x="606" y="1886"/>
                </a:cxn>
                <a:cxn ang="0">
                  <a:pos x="606" y="219"/>
                </a:cxn>
                <a:cxn ang="0">
                  <a:pos x="248" y="219"/>
                </a:cxn>
                <a:cxn ang="0">
                  <a:pos x="0" y="410"/>
                </a:cxn>
                <a:cxn ang="0">
                  <a:pos x="127" y="0"/>
                </a:cxn>
              </a:cxnLst>
              <a:rect l="0" t="0" r="r" b="b"/>
              <a:pathLst>
                <a:path w="1559" h="2083">
                  <a:moveTo>
                    <a:pt x="127" y="0"/>
                  </a:moveTo>
                  <a:cubicBezTo>
                    <a:pt x="1559" y="0"/>
                    <a:pt x="1559" y="0"/>
                    <a:pt x="1559" y="0"/>
                  </a:cubicBezTo>
                  <a:cubicBezTo>
                    <a:pt x="1438" y="378"/>
                    <a:pt x="1438" y="378"/>
                    <a:pt x="1438" y="378"/>
                  </a:cubicBezTo>
                  <a:cubicBezTo>
                    <a:pt x="1438" y="378"/>
                    <a:pt x="1401" y="219"/>
                    <a:pt x="1263" y="219"/>
                  </a:cubicBezTo>
                  <a:cubicBezTo>
                    <a:pt x="966" y="219"/>
                    <a:pt x="966" y="219"/>
                    <a:pt x="966" y="219"/>
                  </a:cubicBezTo>
                  <a:cubicBezTo>
                    <a:pt x="966" y="1886"/>
                    <a:pt x="966" y="1886"/>
                    <a:pt x="966" y="1886"/>
                  </a:cubicBezTo>
                  <a:cubicBezTo>
                    <a:pt x="966" y="1991"/>
                    <a:pt x="1106" y="2083"/>
                    <a:pt x="1106" y="2083"/>
                  </a:cubicBezTo>
                  <a:cubicBezTo>
                    <a:pt x="468" y="2083"/>
                    <a:pt x="468" y="2083"/>
                    <a:pt x="468" y="2083"/>
                  </a:cubicBezTo>
                  <a:cubicBezTo>
                    <a:pt x="468" y="2083"/>
                    <a:pt x="606" y="2000"/>
                    <a:pt x="606" y="1886"/>
                  </a:cubicBezTo>
                  <a:cubicBezTo>
                    <a:pt x="606" y="219"/>
                    <a:pt x="606" y="219"/>
                    <a:pt x="606" y="219"/>
                  </a:cubicBezTo>
                  <a:cubicBezTo>
                    <a:pt x="248" y="219"/>
                    <a:pt x="248" y="219"/>
                    <a:pt x="248" y="219"/>
                  </a:cubicBezTo>
                  <a:cubicBezTo>
                    <a:pt x="146" y="219"/>
                    <a:pt x="0" y="410"/>
                    <a:pt x="0" y="41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gray">
            <a:xfrm>
              <a:off x="5495925" y="1858963"/>
              <a:ext cx="554038" cy="671513"/>
            </a:xfrm>
            <a:custGeom>
              <a:avLst/>
              <a:gdLst/>
              <a:ahLst/>
              <a:cxnLst>
                <a:cxn ang="0">
                  <a:pos x="1116" y="0"/>
                </a:cxn>
                <a:cxn ang="0">
                  <a:pos x="1743" y="0"/>
                </a:cxn>
                <a:cxn ang="0">
                  <a:pos x="1609" y="184"/>
                </a:cxn>
                <a:cxn ang="0">
                  <a:pos x="1609" y="1445"/>
                </a:cxn>
                <a:cxn ang="0">
                  <a:pos x="889" y="2115"/>
                </a:cxn>
                <a:cxn ang="0">
                  <a:pos x="138" y="1445"/>
                </a:cxn>
                <a:cxn ang="0">
                  <a:pos x="138" y="184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502" y="184"/>
                </a:cxn>
                <a:cxn ang="0">
                  <a:pos x="502" y="1445"/>
                </a:cxn>
                <a:cxn ang="0">
                  <a:pos x="889" y="1890"/>
                </a:cxn>
                <a:cxn ang="0">
                  <a:pos x="1258" y="1445"/>
                </a:cxn>
                <a:cxn ang="0">
                  <a:pos x="1258" y="184"/>
                </a:cxn>
                <a:cxn ang="0">
                  <a:pos x="1116" y="0"/>
                </a:cxn>
              </a:cxnLst>
              <a:rect l="0" t="0" r="r" b="b"/>
              <a:pathLst>
                <a:path w="1743" h="2115">
                  <a:moveTo>
                    <a:pt x="1116" y="0"/>
                  </a:moveTo>
                  <a:cubicBezTo>
                    <a:pt x="1743" y="0"/>
                    <a:pt x="1743" y="0"/>
                    <a:pt x="1743" y="0"/>
                  </a:cubicBezTo>
                  <a:cubicBezTo>
                    <a:pt x="1743" y="0"/>
                    <a:pt x="1609" y="71"/>
                    <a:pt x="1609" y="184"/>
                  </a:cubicBezTo>
                  <a:cubicBezTo>
                    <a:pt x="1609" y="1445"/>
                    <a:pt x="1609" y="1445"/>
                    <a:pt x="1609" y="1445"/>
                  </a:cubicBezTo>
                  <a:cubicBezTo>
                    <a:pt x="1608" y="1957"/>
                    <a:pt x="1183" y="2115"/>
                    <a:pt x="889" y="2115"/>
                  </a:cubicBezTo>
                  <a:cubicBezTo>
                    <a:pt x="596" y="2115"/>
                    <a:pt x="138" y="1955"/>
                    <a:pt x="138" y="1445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9" y="71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502" y="69"/>
                    <a:pt x="502" y="184"/>
                  </a:cubicBezTo>
                  <a:cubicBezTo>
                    <a:pt x="502" y="1445"/>
                    <a:pt x="502" y="1445"/>
                    <a:pt x="502" y="1445"/>
                  </a:cubicBezTo>
                  <a:cubicBezTo>
                    <a:pt x="502" y="1714"/>
                    <a:pt x="680" y="1890"/>
                    <a:pt x="889" y="1890"/>
                  </a:cubicBezTo>
                  <a:cubicBezTo>
                    <a:pt x="1098" y="1890"/>
                    <a:pt x="1257" y="1707"/>
                    <a:pt x="1258" y="1445"/>
                  </a:cubicBezTo>
                  <a:cubicBezTo>
                    <a:pt x="1258" y="184"/>
                    <a:pt x="1258" y="184"/>
                    <a:pt x="1258" y="184"/>
                  </a:cubicBezTo>
                  <a:cubicBezTo>
                    <a:pt x="1258" y="71"/>
                    <a:pt x="1116" y="0"/>
                    <a:pt x="111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gray">
            <a:xfrm>
              <a:off x="3557588" y="1858963"/>
              <a:ext cx="558800" cy="673100"/>
            </a:xfrm>
            <a:custGeom>
              <a:avLst/>
              <a:gdLst/>
              <a:ahLst/>
              <a:cxnLst>
                <a:cxn ang="0">
                  <a:pos x="1122" y="0"/>
                </a:cxn>
                <a:cxn ang="0">
                  <a:pos x="1760" y="0"/>
                </a:cxn>
                <a:cxn ang="0">
                  <a:pos x="1625" y="186"/>
                </a:cxn>
                <a:cxn ang="0">
                  <a:pos x="1624" y="1444"/>
                </a:cxn>
                <a:cxn ang="0">
                  <a:pos x="882" y="2120"/>
                </a:cxn>
                <a:cxn ang="0">
                  <a:pos x="131" y="1444"/>
                </a:cxn>
                <a:cxn ang="0">
                  <a:pos x="130" y="186"/>
                </a:cxn>
                <a:cxn ang="0">
                  <a:pos x="0" y="0"/>
                </a:cxn>
                <a:cxn ang="0">
                  <a:pos x="645" y="0"/>
                </a:cxn>
                <a:cxn ang="0">
                  <a:pos x="496" y="186"/>
                </a:cxn>
                <a:cxn ang="0">
                  <a:pos x="495" y="1444"/>
                </a:cxn>
                <a:cxn ang="0">
                  <a:pos x="882" y="1895"/>
                </a:cxn>
                <a:cxn ang="0">
                  <a:pos x="1258" y="1444"/>
                </a:cxn>
                <a:cxn ang="0">
                  <a:pos x="1259" y="186"/>
                </a:cxn>
                <a:cxn ang="0">
                  <a:pos x="1122" y="0"/>
                </a:cxn>
              </a:cxnLst>
              <a:rect l="0" t="0" r="r" b="b"/>
              <a:pathLst>
                <a:path w="1760" h="2120">
                  <a:moveTo>
                    <a:pt x="1122" y="0"/>
                  </a:moveTo>
                  <a:cubicBezTo>
                    <a:pt x="1760" y="0"/>
                    <a:pt x="1760" y="0"/>
                    <a:pt x="1760" y="0"/>
                  </a:cubicBezTo>
                  <a:cubicBezTo>
                    <a:pt x="1760" y="0"/>
                    <a:pt x="1625" y="74"/>
                    <a:pt x="1625" y="186"/>
                  </a:cubicBezTo>
                  <a:cubicBezTo>
                    <a:pt x="1625" y="186"/>
                    <a:pt x="1624" y="1444"/>
                    <a:pt x="1624" y="1444"/>
                  </a:cubicBezTo>
                  <a:cubicBezTo>
                    <a:pt x="1624" y="1959"/>
                    <a:pt x="1179" y="2120"/>
                    <a:pt x="882" y="2120"/>
                  </a:cubicBezTo>
                  <a:cubicBezTo>
                    <a:pt x="589" y="2120"/>
                    <a:pt x="131" y="1956"/>
                    <a:pt x="131" y="1444"/>
                  </a:cubicBezTo>
                  <a:cubicBezTo>
                    <a:pt x="130" y="186"/>
                    <a:pt x="130" y="186"/>
                    <a:pt x="130" y="186"/>
                  </a:cubicBezTo>
                  <a:cubicBezTo>
                    <a:pt x="130" y="73"/>
                    <a:pt x="0" y="0"/>
                    <a:pt x="0" y="0"/>
                  </a:cubicBezTo>
                  <a:cubicBezTo>
                    <a:pt x="645" y="0"/>
                    <a:pt x="645" y="0"/>
                    <a:pt x="645" y="0"/>
                  </a:cubicBezTo>
                  <a:cubicBezTo>
                    <a:pt x="645" y="0"/>
                    <a:pt x="496" y="73"/>
                    <a:pt x="496" y="186"/>
                  </a:cubicBezTo>
                  <a:cubicBezTo>
                    <a:pt x="495" y="1444"/>
                    <a:pt x="495" y="1444"/>
                    <a:pt x="495" y="1444"/>
                  </a:cubicBezTo>
                  <a:cubicBezTo>
                    <a:pt x="495" y="1710"/>
                    <a:pt x="673" y="1894"/>
                    <a:pt x="882" y="1895"/>
                  </a:cubicBezTo>
                  <a:cubicBezTo>
                    <a:pt x="1091" y="1896"/>
                    <a:pt x="1258" y="1708"/>
                    <a:pt x="1258" y="1444"/>
                  </a:cubicBezTo>
                  <a:cubicBezTo>
                    <a:pt x="1259" y="186"/>
                    <a:pt x="1259" y="186"/>
                    <a:pt x="1259" y="186"/>
                  </a:cubicBezTo>
                  <a:cubicBezTo>
                    <a:pt x="1259" y="73"/>
                    <a:pt x="1122" y="0"/>
                    <a:pt x="1122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gray">
            <a:xfrm>
              <a:off x="5068888" y="1844675"/>
              <a:ext cx="425450" cy="687388"/>
            </a:xfrm>
            <a:custGeom>
              <a:avLst/>
              <a:gdLst/>
              <a:ahLst/>
              <a:cxnLst>
                <a:cxn ang="0">
                  <a:pos x="1152" y="375"/>
                </a:cxn>
                <a:cxn ang="0">
                  <a:pos x="800" y="216"/>
                </a:cxn>
                <a:cxn ang="0">
                  <a:pos x="396" y="531"/>
                </a:cxn>
                <a:cxn ang="0">
                  <a:pos x="782" y="922"/>
                </a:cxn>
                <a:cxn ang="0">
                  <a:pos x="1340" y="1550"/>
                </a:cxn>
                <a:cxn ang="0">
                  <a:pos x="511" y="2163"/>
                </a:cxn>
                <a:cxn ang="0">
                  <a:pos x="121" y="2109"/>
                </a:cxn>
                <a:cxn ang="0">
                  <a:pos x="0" y="1709"/>
                </a:cxn>
                <a:cxn ang="0">
                  <a:pos x="517" y="1936"/>
                </a:cxn>
                <a:cxn ang="0">
                  <a:pos x="983" y="1594"/>
                </a:cxn>
                <a:cxn ang="0">
                  <a:pos x="36" y="573"/>
                </a:cxn>
                <a:cxn ang="0">
                  <a:pos x="765" y="0"/>
                </a:cxn>
                <a:cxn ang="0">
                  <a:pos x="1153" y="53"/>
                </a:cxn>
                <a:cxn ang="0">
                  <a:pos x="1152" y="375"/>
                </a:cxn>
              </a:cxnLst>
              <a:rect l="0" t="0" r="r" b="b"/>
              <a:pathLst>
                <a:path w="1341" h="2163">
                  <a:moveTo>
                    <a:pt x="1152" y="375"/>
                  </a:moveTo>
                  <a:cubicBezTo>
                    <a:pt x="1152" y="375"/>
                    <a:pt x="1062" y="217"/>
                    <a:pt x="800" y="216"/>
                  </a:cubicBezTo>
                  <a:cubicBezTo>
                    <a:pt x="539" y="215"/>
                    <a:pt x="396" y="353"/>
                    <a:pt x="396" y="531"/>
                  </a:cubicBezTo>
                  <a:cubicBezTo>
                    <a:pt x="395" y="733"/>
                    <a:pt x="547" y="809"/>
                    <a:pt x="782" y="922"/>
                  </a:cubicBezTo>
                  <a:cubicBezTo>
                    <a:pt x="1005" y="1029"/>
                    <a:pt x="1341" y="1177"/>
                    <a:pt x="1340" y="1550"/>
                  </a:cubicBezTo>
                  <a:cubicBezTo>
                    <a:pt x="1339" y="1884"/>
                    <a:pt x="1042" y="2163"/>
                    <a:pt x="511" y="2163"/>
                  </a:cubicBezTo>
                  <a:cubicBezTo>
                    <a:pt x="347" y="2163"/>
                    <a:pt x="121" y="2109"/>
                    <a:pt x="121" y="2109"/>
                  </a:cubicBezTo>
                  <a:cubicBezTo>
                    <a:pt x="0" y="1709"/>
                    <a:pt x="0" y="1709"/>
                    <a:pt x="0" y="1709"/>
                  </a:cubicBezTo>
                  <a:cubicBezTo>
                    <a:pt x="112" y="1819"/>
                    <a:pt x="312" y="1936"/>
                    <a:pt x="517" y="1936"/>
                  </a:cubicBezTo>
                  <a:cubicBezTo>
                    <a:pt x="729" y="1936"/>
                    <a:pt x="983" y="1805"/>
                    <a:pt x="983" y="1594"/>
                  </a:cubicBezTo>
                  <a:cubicBezTo>
                    <a:pt x="983" y="1187"/>
                    <a:pt x="36" y="1255"/>
                    <a:pt x="36" y="573"/>
                  </a:cubicBezTo>
                  <a:cubicBezTo>
                    <a:pt x="36" y="339"/>
                    <a:pt x="199" y="0"/>
                    <a:pt x="765" y="0"/>
                  </a:cubicBezTo>
                  <a:cubicBezTo>
                    <a:pt x="948" y="0"/>
                    <a:pt x="1153" y="53"/>
                    <a:pt x="1153" y="53"/>
                  </a:cubicBezTo>
                  <a:lnTo>
                    <a:pt x="1152" y="375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/>
          </p:nvPr>
        </p:nvSpPr>
        <p:spPr bwMode="gray">
          <a:xfrm>
            <a:off x="250824" y="987424"/>
            <a:ext cx="4177159" cy="381635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/>
          </p:nvPr>
        </p:nvSpPr>
        <p:spPr bwMode="gray">
          <a:xfrm>
            <a:off x="4644009" y="987425"/>
            <a:ext cx="4249166" cy="38163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 bwMode="gray">
          <a:xfrm>
            <a:off x="250824" y="987026"/>
            <a:ext cx="2736999" cy="38163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9"/>
          </p:nvPr>
        </p:nvSpPr>
        <p:spPr bwMode="gray">
          <a:xfrm>
            <a:off x="3203848" y="987067"/>
            <a:ext cx="2808312" cy="38167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 bwMode="gray">
          <a:xfrm>
            <a:off x="6228185" y="987425"/>
            <a:ext cx="2664990" cy="38163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251520" y="1059582"/>
            <a:ext cx="8642351" cy="3744912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0"/>
            </a:avLst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  <p:custDataLst>
              <p:tags r:id="rId2"/>
            </p:custDataLst>
          </p:nvPr>
        </p:nvSpPr>
        <p:spPr bwMode="gray">
          <a:xfrm>
            <a:off x="250824" y="1058863"/>
            <a:ext cx="4177159" cy="37449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–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4"/>
            <p:custDataLst>
              <p:tags r:id="rId1"/>
            </p:custDataLst>
          </p:nvPr>
        </p:nvSpPr>
        <p:spPr bwMode="gray">
          <a:xfrm>
            <a:off x="4716016" y="1058863"/>
            <a:ext cx="4177159" cy="3744912"/>
          </a:xfrm>
          <a:prstGeom prst="round1Rect">
            <a:avLst>
              <a:gd name="adj" fmla="val 0"/>
            </a:avLst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 bwMode="gray">
          <a:xfrm>
            <a:off x="250824" y="987425"/>
            <a:ext cx="4177159" cy="38163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_Gray_24_L150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gray">
          <a:xfrm>
            <a:off x="0" y="0"/>
            <a:ext cx="9144000" cy="1390650"/>
          </a:xfrm>
          <a:prstGeom prst="rect">
            <a:avLst/>
          </a:prstGeom>
          <a:noFill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250825" y="72557"/>
            <a:ext cx="7561264" cy="7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3676650" algn="l"/>
              </a:tabLst>
            </a:pPr>
            <a:endParaRPr lang="en-US" noProof="0" dirty="0"/>
          </a:p>
        </p:txBody>
      </p:sp>
      <p:sp>
        <p:nvSpPr>
          <p:cNvPr id="7" name="VCT_Marker_ID_7" hidden="1"/>
          <p:cNvSpPr/>
          <p:nvPr>
            <p:custDataLst>
              <p:tags r:id="rId33"/>
            </p:custDataLst>
          </p:nvPr>
        </p:nvSpPr>
        <p:spPr>
          <a:xfrm>
            <a:off x="1270000" y="95250"/>
            <a:ext cx="127000" cy="95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 bwMode="gray">
          <a:xfrm>
            <a:off x="4302000" y="4937125"/>
            <a:ext cx="5400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fld id="{AC746033-9F45-4508-8446-72AA2BBAAD2A}" type="slidenum">
              <a:rPr kumimoji="0" lang="en-US" altLang="ja-JP" sz="800" kern="1200" noProof="0" smtClean="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rPr>
              <a:pPr marL="0" algn="ctr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 sz="800" kern="1200" noProof="0" dirty="0" smtClean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idx="1"/>
            <p:custDataLst>
              <p:tags r:id="rId34"/>
            </p:custDataLst>
          </p:nvPr>
        </p:nvSpPr>
        <p:spPr bwMode="gray">
          <a:xfrm>
            <a:off x="250825" y="987425"/>
            <a:ext cx="8642350" cy="38163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8010525" y="249238"/>
            <a:ext cx="892176" cy="434975"/>
            <a:chOff x="8010525" y="249238"/>
            <a:chExt cx="892176" cy="434975"/>
          </a:xfrm>
        </p:grpSpPr>
        <p:sp>
          <p:nvSpPr>
            <p:cNvPr id="80" name="Freeform 68"/>
            <p:cNvSpPr>
              <a:spLocks/>
            </p:cNvSpPr>
            <p:nvPr userDrawn="1"/>
          </p:nvSpPr>
          <p:spPr bwMode="gray">
            <a:xfrm>
              <a:off x="8305800" y="249238"/>
              <a:ext cx="179388" cy="139700"/>
            </a:xfrm>
            <a:custGeom>
              <a:avLst/>
              <a:gdLst/>
              <a:ahLst/>
              <a:cxnLst>
                <a:cxn ang="0">
                  <a:pos x="961" y="764"/>
                </a:cxn>
                <a:cxn ang="0">
                  <a:pos x="599" y="642"/>
                </a:cxn>
                <a:cxn ang="0">
                  <a:pos x="1" y="1235"/>
                </a:cxn>
                <a:cxn ang="0">
                  <a:pos x="599" y="1825"/>
                </a:cxn>
                <a:cxn ang="0">
                  <a:pos x="1053" y="1619"/>
                </a:cxn>
                <a:cxn ang="0">
                  <a:pos x="1053" y="1293"/>
                </a:cxn>
                <a:cxn ang="0">
                  <a:pos x="771" y="1568"/>
                </a:cxn>
                <a:cxn ang="0">
                  <a:pos x="599" y="1604"/>
                </a:cxn>
                <a:cxn ang="0">
                  <a:pos x="225" y="1235"/>
                </a:cxn>
                <a:cxn ang="0">
                  <a:pos x="599" y="863"/>
                </a:cxn>
                <a:cxn ang="0">
                  <a:pos x="861" y="972"/>
                </a:cxn>
                <a:cxn ang="0">
                  <a:pos x="1093" y="1239"/>
                </a:cxn>
                <a:cxn ang="0">
                  <a:pos x="1630" y="1473"/>
                </a:cxn>
                <a:cxn ang="0">
                  <a:pos x="2365" y="741"/>
                </a:cxn>
                <a:cxn ang="0">
                  <a:pos x="1630" y="0"/>
                </a:cxn>
                <a:cxn ang="0">
                  <a:pos x="1053" y="295"/>
                </a:cxn>
                <a:cxn ang="0">
                  <a:pos x="1053" y="735"/>
                </a:cxn>
                <a:cxn ang="0">
                  <a:pos x="1630" y="232"/>
                </a:cxn>
                <a:cxn ang="0">
                  <a:pos x="2134" y="741"/>
                </a:cxn>
                <a:cxn ang="0">
                  <a:pos x="1630" y="1245"/>
                </a:cxn>
                <a:cxn ang="0">
                  <a:pos x="1303" y="1125"/>
                </a:cxn>
                <a:cxn ang="0">
                  <a:pos x="961" y="764"/>
                </a:cxn>
              </a:cxnLst>
              <a:rect l="0" t="0" r="r" b="b"/>
              <a:pathLst>
                <a:path w="2365" h="1825">
                  <a:moveTo>
                    <a:pt x="961" y="764"/>
                  </a:moveTo>
                  <a:cubicBezTo>
                    <a:pt x="875" y="688"/>
                    <a:pt x="736" y="643"/>
                    <a:pt x="599" y="642"/>
                  </a:cubicBezTo>
                  <a:cubicBezTo>
                    <a:pt x="270" y="641"/>
                    <a:pt x="2" y="900"/>
                    <a:pt x="1" y="1235"/>
                  </a:cubicBezTo>
                  <a:cubicBezTo>
                    <a:pt x="0" y="1563"/>
                    <a:pt x="270" y="1824"/>
                    <a:pt x="599" y="1825"/>
                  </a:cubicBezTo>
                  <a:cubicBezTo>
                    <a:pt x="783" y="1825"/>
                    <a:pt x="943" y="1751"/>
                    <a:pt x="1053" y="1619"/>
                  </a:cubicBezTo>
                  <a:cubicBezTo>
                    <a:pt x="1053" y="1293"/>
                    <a:pt x="1053" y="1293"/>
                    <a:pt x="1053" y="1293"/>
                  </a:cubicBezTo>
                  <a:cubicBezTo>
                    <a:pt x="994" y="1394"/>
                    <a:pt x="877" y="1524"/>
                    <a:pt x="771" y="1568"/>
                  </a:cubicBezTo>
                  <a:cubicBezTo>
                    <a:pt x="717" y="1590"/>
                    <a:pt x="662" y="1604"/>
                    <a:pt x="599" y="1604"/>
                  </a:cubicBezTo>
                  <a:cubicBezTo>
                    <a:pt x="394" y="1604"/>
                    <a:pt x="225" y="1445"/>
                    <a:pt x="225" y="1235"/>
                  </a:cubicBezTo>
                  <a:cubicBezTo>
                    <a:pt x="225" y="1041"/>
                    <a:pt x="380" y="862"/>
                    <a:pt x="599" y="863"/>
                  </a:cubicBezTo>
                  <a:cubicBezTo>
                    <a:pt x="701" y="863"/>
                    <a:pt x="793" y="905"/>
                    <a:pt x="861" y="972"/>
                  </a:cubicBezTo>
                  <a:cubicBezTo>
                    <a:pt x="931" y="1040"/>
                    <a:pt x="1041" y="1183"/>
                    <a:pt x="1093" y="1239"/>
                  </a:cubicBezTo>
                  <a:cubicBezTo>
                    <a:pt x="1227" y="1383"/>
                    <a:pt x="1419" y="1473"/>
                    <a:pt x="1630" y="1473"/>
                  </a:cubicBezTo>
                  <a:cubicBezTo>
                    <a:pt x="2036" y="1474"/>
                    <a:pt x="2365" y="1146"/>
                    <a:pt x="2365" y="741"/>
                  </a:cubicBezTo>
                  <a:cubicBezTo>
                    <a:pt x="2365" y="336"/>
                    <a:pt x="2035" y="0"/>
                    <a:pt x="1630" y="0"/>
                  </a:cubicBezTo>
                  <a:cubicBezTo>
                    <a:pt x="1395" y="0"/>
                    <a:pt x="1187" y="122"/>
                    <a:pt x="1053" y="295"/>
                  </a:cubicBezTo>
                  <a:cubicBezTo>
                    <a:pt x="1053" y="735"/>
                    <a:pt x="1053" y="735"/>
                    <a:pt x="1053" y="735"/>
                  </a:cubicBezTo>
                  <a:cubicBezTo>
                    <a:pt x="1155" y="455"/>
                    <a:pt x="1340" y="232"/>
                    <a:pt x="1630" y="232"/>
                  </a:cubicBezTo>
                  <a:cubicBezTo>
                    <a:pt x="1909" y="232"/>
                    <a:pt x="2135" y="463"/>
                    <a:pt x="2134" y="741"/>
                  </a:cubicBezTo>
                  <a:cubicBezTo>
                    <a:pt x="2134" y="1020"/>
                    <a:pt x="1909" y="1246"/>
                    <a:pt x="1630" y="1245"/>
                  </a:cubicBezTo>
                  <a:cubicBezTo>
                    <a:pt x="1506" y="1244"/>
                    <a:pt x="1391" y="1199"/>
                    <a:pt x="1303" y="1125"/>
                  </a:cubicBezTo>
                  <a:cubicBezTo>
                    <a:pt x="1194" y="1040"/>
                    <a:pt x="1074" y="860"/>
                    <a:pt x="961" y="764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gray">
            <a:xfrm>
              <a:off x="8010525" y="401638"/>
              <a:ext cx="123825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4" y="0"/>
                </a:cxn>
                <a:cxn ang="0">
                  <a:pos x="1624" y="452"/>
                </a:cxn>
                <a:cxn ang="0">
                  <a:pos x="1365" y="273"/>
                </a:cxn>
                <a:cxn ang="0">
                  <a:pos x="613" y="273"/>
                </a:cxn>
                <a:cxn ang="0">
                  <a:pos x="613" y="1053"/>
                </a:cxn>
                <a:cxn ang="0">
                  <a:pos x="1428" y="1053"/>
                </a:cxn>
                <a:cxn ang="0">
                  <a:pos x="1428" y="1467"/>
                </a:cxn>
                <a:cxn ang="0">
                  <a:pos x="1205" y="1335"/>
                </a:cxn>
                <a:cxn ang="0">
                  <a:pos x="613" y="1335"/>
                </a:cxn>
                <a:cxn ang="0">
                  <a:pos x="613" y="2401"/>
                </a:cxn>
                <a:cxn ang="0">
                  <a:pos x="784" y="2651"/>
                </a:cxn>
                <a:cxn ang="0">
                  <a:pos x="11" y="2651"/>
                </a:cxn>
                <a:cxn ang="0">
                  <a:pos x="173" y="2401"/>
                </a:cxn>
                <a:cxn ang="0">
                  <a:pos x="173" y="278"/>
                </a:cxn>
                <a:cxn ang="0">
                  <a:pos x="0" y="0"/>
                </a:cxn>
              </a:cxnLst>
              <a:rect l="0" t="0" r="r" b="b"/>
              <a:pathLst>
                <a:path w="1624" h="2651">
                  <a:moveTo>
                    <a:pt x="0" y="0"/>
                  </a:moveTo>
                  <a:cubicBezTo>
                    <a:pt x="1624" y="0"/>
                    <a:pt x="1624" y="0"/>
                    <a:pt x="1624" y="0"/>
                  </a:cubicBezTo>
                  <a:cubicBezTo>
                    <a:pt x="1624" y="452"/>
                    <a:pt x="1624" y="452"/>
                    <a:pt x="1624" y="452"/>
                  </a:cubicBezTo>
                  <a:cubicBezTo>
                    <a:pt x="1624" y="452"/>
                    <a:pt x="1540" y="274"/>
                    <a:pt x="1365" y="273"/>
                  </a:cubicBezTo>
                  <a:cubicBezTo>
                    <a:pt x="613" y="273"/>
                    <a:pt x="613" y="273"/>
                    <a:pt x="613" y="273"/>
                  </a:cubicBezTo>
                  <a:cubicBezTo>
                    <a:pt x="613" y="1053"/>
                    <a:pt x="613" y="1053"/>
                    <a:pt x="613" y="1053"/>
                  </a:cubicBezTo>
                  <a:cubicBezTo>
                    <a:pt x="1428" y="1053"/>
                    <a:pt x="1428" y="1053"/>
                    <a:pt x="1428" y="1053"/>
                  </a:cubicBezTo>
                  <a:cubicBezTo>
                    <a:pt x="1428" y="1467"/>
                    <a:pt x="1428" y="1467"/>
                    <a:pt x="1428" y="1467"/>
                  </a:cubicBezTo>
                  <a:cubicBezTo>
                    <a:pt x="1428" y="1467"/>
                    <a:pt x="1402" y="1335"/>
                    <a:pt x="1205" y="1335"/>
                  </a:cubicBezTo>
                  <a:cubicBezTo>
                    <a:pt x="613" y="1335"/>
                    <a:pt x="613" y="1335"/>
                    <a:pt x="613" y="1335"/>
                  </a:cubicBezTo>
                  <a:cubicBezTo>
                    <a:pt x="613" y="2401"/>
                    <a:pt x="613" y="2401"/>
                    <a:pt x="613" y="2401"/>
                  </a:cubicBezTo>
                  <a:cubicBezTo>
                    <a:pt x="613" y="2558"/>
                    <a:pt x="784" y="2651"/>
                    <a:pt x="784" y="2651"/>
                  </a:cubicBezTo>
                  <a:cubicBezTo>
                    <a:pt x="11" y="2651"/>
                    <a:pt x="11" y="2651"/>
                    <a:pt x="11" y="2651"/>
                  </a:cubicBezTo>
                  <a:cubicBezTo>
                    <a:pt x="11" y="2651"/>
                    <a:pt x="173" y="2569"/>
                    <a:pt x="173" y="2401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3" y="9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2" name="Freeform 70"/>
            <p:cNvSpPr>
              <a:spLocks/>
            </p:cNvSpPr>
            <p:nvPr userDrawn="1"/>
          </p:nvSpPr>
          <p:spPr bwMode="gray">
            <a:xfrm>
              <a:off x="8304213" y="401638"/>
              <a:ext cx="80963" cy="282575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1072" y="0"/>
                </a:cxn>
                <a:cxn ang="0">
                  <a:pos x="887" y="230"/>
                </a:cxn>
                <a:cxn ang="0">
                  <a:pos x="887" y="2717"/>
                </a:cxn>
                <a:cxn ang="0">
                  <a:pos x="0" y="3693"/>
                </a:cxn>
                <a:cxn ang="0">
                  <a:pos x="423" y="2717"/>
                </a:cxn>
                <a:cxn ang="0">
                  <a:pos x="423" y="230"/>
                </a:cxn>
                <a:cxn ang="0">
                  <a:pos x="246" y="0"/>
                </a:cxn>
              </a:cxnLst>
              <a:rect l="0" t="0" r="r" b="b"/>
              <a:pathLst>
                <a:path w="1072" h="3696">
                  <a:moveTo>
                    <a:pt x="246" y="0"/>
                  </a:moveTo>
                  <a:cubicBezTo>
                    <a:pt x="1072" y="0"/>
                    <a:pt x="1072" y="0"/>
                    <a:pt x="1072" y="0"/>
                  </a:cubicBezTo>
                  <a:cubicBezTo>
                    <a:pt x="1072" y="0"/>
                    <a:pt x="887" y="87"/>
                    <a:pt x="887" y="230"/>
                  </a:cubicBezTo>
                  <a:cubicBezTo>
                    <a:pt x="887" y="2717"/>
                    <a:pt x="887" y="2717"/>
                    <a:pt x="887" y="2717"/>
                  </a:cubicBezTo>
                  <a:cubicBezTo>
                    <a:pt x="887" y="3558"/>
                    <a:pt x="44" y="3696"/>
                    <a:pt x="0" y="3693"/>
                  </a:cubicBezTo>
                  <a:cubicBezTo>
                    <a:pt x="72" y="3647"/>
                    <a:pt x="422" y="3349"/>
                    <a:pt x="423" y="2717"/>
                  </a:cubicBezTo>
                  <a:cubicBezTo>
                    <a:pt x="423" y="230"/>
                    <a:pt x="423" y="230"/>
                    <a:pt x="423" y="230"/>
                  </a:cubicBezTo>
                  <a:cubicBezTo>
                    <a:pt x="424" y="96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gray">
            <a:xfrm>
              <a:off x="8394700" y="401638"/>
              <a:ext cx="63500" cy="201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28" y="0"/>
                </a:cxn>
                <a:cxn ang="0">
                  <a:pos x="645" y="235"/>
                </a:cxn>
                <a:cxn ang="0">
                  <a:pos x="645" y="2401"/>
                </a:cxn>
                <a:cxn ang="0">
                  <a:pos x="828" y="2653"/>
                </a:cxn>
                <a:cxn ang="0">
                  <a:pos x="0" y="2653"/>
                </a:cxn>
                <a:cxn ang="0">
                  <a:pos x="184" y="2401"/>
                </a:cxn>
                <a:cxn ang="0">
                  <a:pos x="184" y="235"/>
                </a:cxn>
                <a:cxn ang="0">
                  <a:pos x="0" y="0"/>
                </a:cxn>
              </a:cxnLst>
              <a:rect l="0" t="0" r="r" b="b"/>
              <a:pathLst>
                <a:path w="828" h="2653">
                  <a:moveTo>
                    <a:pt x="0" y="0"/>
                  </a:moveTo>
                  <a:cubicBezTo>
                    <a:pt x="828" y="0"/>
                    <a:pt x="828" y="0"/>
                    <a:pt x="828" y="0"/>
                  </a:cubicBezTo>
                  <a:cubicBezTo>
                    <a:pt x="828" y="0"/>
                    <a:pt x="645" y="89"/>
                    <a:pt x="645" y="235"/>
                  </a:cubicBezTo>
                  <a:cubicBezTo>
                    <a:pt x="645" y="2401"/>
                    <a:pt x="645" y="2401"/>
                    <a:pt x="645" y="2401"/>
                  </a:cubicBezTo>
                  <a:cubicBezTo>
                    <a:pt x="645" y="2556"/>
                    <a:pt x="828" y="2653"/>
                    <a:pt x="828" y="2653"/>
                  </a:cubicBezTo>
                  <a:cubicBezTo>
                    <a:pt x="0" y="2653"/>
                    <a:pt x="0" y="2653"/>
                    <a:pt x="0" y="2653"/>
                  </a:cubicBezTo>
                  <a:cubicBezTo>
                    <a:pt x="0" y="2653"/>
                    <a:pt x="184" y="2557"/>
                    <a:pt x="184" y="2401"/>
                  </a:cubicBezTo>
                  <a:cubicBezTo>
                    <a:pt x="184" y="235"/>
                    <a:pt x="184" y="235"/>
                    <a:pt x="184" y="235"/>
                  </a:cubicBezTo>
                  <a:cubicBezTo>
                    <a:pt x="184" y="8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4" name="Freeform 72"/>
            <p:cNvSpPr>
              <a:spLocks/>
            </p:cNvSpPr>
            <p:nvPr userDrawn="1"/>
          </p:nvSpPr>
          <p:spPr bwMode="gray">
            <a:xfrm>
              <a:off x="8458200" y="401638"/>
              <a:ext cx="150813" cy="201613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984" y="0"/>
                </a:cxn>
                <a:cxn ang="0">
                  <a:pos x="1829" y="482"/>
                </a:cxn>
                <a:cxn ang="0">
                  <a:pos x="1607" y="279"/>
                </a:cxn>
                <a:cxn ang="0">
                  <a:pos x="1229" y="279"/>
                </a:cxn>
                <a:cxn ang="0">
                  <a:pos x="1229" y="2401"/>
                </a:cxn>
                <a:cxn ang="0">
                  <a:pos x="1407" y="2651"/>
                </a:cxn>
                <a:cxn ang="0">
                  <a:pos x="595" y="2651"/>
                </a:cxn>
                <a:cxn ang="0">
                  <a:pos x="771" y="2401"/>
                </a:cxn>
                <a:cxn ang="0">
                  <a:pos x="771" y="279"/>
                </a:cxn>
                <a:cxn ang="0">
                  <a:pos x="315" y="279"/>
                </a:cxn>
                <a:cxn ang="0">
                  <a:pos x="0" y="522"/>
                </a:cxn>
                <a:cxn ang="0">
                  <a:pos x="161" y="0"/>
                </a:cxn>
              </a:cxnLst>
              <a:rect l="0" t="0" r="r" b="b"/>
              <a:pathLst>
                <a:path w="1984" h="2651">
                  <a:moveTo>
                    <a:pt x="161" y="0"/>
                  </a:moveTo>
                  <a:cubicBezTo>
                    <a:pt x="1984" y="0"/>
                    <a:pt x="1984" y="0"/>
                    <a:pt x="1984" y="0"/>
                  </a:cubicBezTo>
                  <a:cubicBezTo>
                    <a:pt x="1829" y="482"/>
                    <a:pt x="1829" y="482"/>
                    <a:pt x="1829" y="482"/>
                  </a:cubicBezTo>
                  <a:cubicBezTo>
                    <a:pt x="1829" y="482"/>
                    <a:pt x="1783" y="279"/>
                    <a:pt x="1607" y="279"/>
                  </a:cubicBezTo>
                  <a:cubicBezTo>
                    <a:pt x="1229" y="279"/>
                    <a:pt x="1229" y="279"/>
                    <a:pt x="1229" y="279"/>
                  </a:cubicBezTo>
                  <a:cubicBezTo>
                    <a:pt x="1229" y="2401"/>
                    <a:pt x="1229" y="2401"/>
                    <a:pt x="1229" y="2401"/>
                  </a:cubicBezTo>
                  <a:cubicBezTo>
                    <a:pt x="1229" y="2535"/>
                    <a:pt x="1407" y="2651"/>
                    <a:pt x="1407" y="2651"/>
                  </a:cubicBezTo>
                  <a:cubicBezTo>
                    <a:pt x="595" y="2651"/>
                    <a:pt x="595" y="2651"/>
                    <a:pt x="595" y="2651"/>
                  </a:cubicBezTo>
                  <a:cubicBezTo>
                    <a:pt x="595" y="2651"/>
                    <a:pt x="771" y="2547"/>
                    <a:pt x="771" y="2401"/>
                  </a:cubicBezTo>
                  <a:cubicBezTo>
                    <a:pt x="771" y="279"/>
                    <a:pt x="771" y="279"/>
                    <a:pt x="771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185" y="280"/>
                    <a:pt x="0" y="522"/>
                    <a:pt x="0" y="522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gray">
            <a:xfrm>
              <a:off x="8732838" y="401638"/>
              <a:ext cx="169863" cy="204788"/>
            </a:xfrm>
            <a:custGeom>
              <a:avLst/>
              <a:gdLst/>
              <a:ahLst/>
              <a:cxnLst>
                <a:cxn ang="0">
                  <a:pos x="1420" y="0"/>
                </a:cxn>
                <a:cxn ang="0">
                  <a:pos x="2219" y="0"/>
                </a:cxn>
                <a:cxn ang="0">
                  <a:pos x="2048" y="234"/>
                </a:cxn>
                <a:cxn ang="0">
                  <a:pos x="2048" y="1840"/>
                </a:cxn>
                <a:cxn ang="0">
                  <a:pos x="1131" y="2693"/>
                </a:cxn>
                <a:cxn ang="0">
                  <a:pos x="176" y="1840"/>
                </a:cxn>
                <a:cxn ang="0">
                  <a:pos x="176" y="234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8" y="234"/>
                </a:cxn>
                <a:cxn ang="0">
                  <a:pos x="638" y="1840"/>
                </a:cxn>
                <a:cxn ang="0">
                  <a:pos x="1131" y="2406"/>
                </a:cxn>
                <a:cxn ang="0">
                  <a:pos x="1601" y="1840"/>
                </a:cxn>
                <a:cxn ang="0">
                  <a:pos x="1601" y="234"/>
                </a:cxn>
                <a:cxn ang="0">
                  <a:pos x="1420" y="0"/>
                </a:cxn>
              </a:cxnLst>
              <a:rect l="0" t="0" r="r" b="b"/>
              <a:pathLst>
                <a:path w="2219" h="2693">
                  <a:moveTo>
                    <a:pt x="1420" y="0"/>
                  </a:moveTo>
                  <a:cubicBezTo>
                    <a:pt x="2219" y="0"/>
                    <a:pt x="2219" y="0"/>
                    <a:pt x="2219" y="0"/>
                  </a:cubicBezTo>
                  <a:cubicBezTo>
                    <a:pt x="2219" y="0"/>
                    <a:pt x="2048" y="91"/>
                    <a:pt x="2048" y="234"/>
                  </a:cubicBezTo>
                  <a:cubicBezTo>
                    <a:pt x="2048" y="1840"/>
                    <a:pt x="2048" y="1840"/>
                    <a:pt x="2048" y="1840"/>
                  </a:cubicBezTo>
                  <a:cubicBezTo>
                    <a:pt x="2047" y="2492"/>
                    <a:pt x="1506" y="2693"/>
                    <a:pt x="1131" y="2693"/>
                  </a:cubicBezTo>
                  <a:cubicBezTo>
                    <a:pt x="759" y="2693"/>
                    <a:pt x="175" y="2490"/>
                    <a:pt x="176" y="1840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6" y="91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8" y="88"/>
                    <a:pt x="638" y="234"/>
                  </a:cubicBezTo>
                  <a:cubicBezTo>
                    <a:pt x="638" y="1840"/>
                    <a:pt x="638" y="1840"/>
                    <a:pt x="638" y="1840"/>
                  </a:cubicBezTo>
                  <a:cubicBezTo>
                    <a:pt x="638" y="2182"/>
                    <a:pt x="865" y="2406"/>
                    <a:pt x="1131" y="2406"/>
                  </a:cubicBezTo>
                  <a:cubicBezTo>
                    <a:pt x="1397" y="2406"/>
                    <a:pt x="1600" y="2173"/>
                    <a:pt x="1601" y="1840"/>
                  </a:cubicBezTo>
                  <a:cubicBezTo>
                    <a:pt x="1601" y="234"/>
                    <a:pt x="1601" y="234"/>
                    <a:pt x="1601" y="234"/>
                  </a:cubicBezTo>
                  <a:cubicBezTo>
                    <a:pt x="1601" y="91"/>
                    <a:pt x="1420" y="0"/>
                    <a:pt x="1420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gray">
            <a:xfrm>
              <a:off x="8140700" y="401638"/>
              <a:ext cx="169863" cy="206375"/>
            </a:xfrm>
            <a:custGeom>
              <a:avLst/>
              <a:gdLst/>
              <a:ahLst/>
              <a:cxnLst>
                <a:cxn ang="0">
                  <a:pos x="1427" y="0"/>
                </a:cxn>
                <a:cxn ang="0">
                  <a:pos x="2240" y="0"/>
                </a:cxn>
                <a:cxn ang="0">
                  <a:pos x="2068" y="237"/>
                </a:cxn>
                <a:cxn ang="0">
                  <a:pos x="2067" y="1838"/>
                </a:cxn>
                <a:cxn ang="0">
                  <a:pos x="1122" y="2700"/>
                </a:cxn>
                <a:cxn ang="0">
                  <a:pos x="166" y="1838"/>
                </a:cxn>
                <a:cxn ang="0">
                  <a:pos x="166" y="237"/>
                </a:cxn>
                <a:cxn ang="0">
                  <a:pos x="0" y="0"/>
                </a:cxn>
                <a:cxn ang="0">
                  <a:pos x="821" y="0"/>
                </a:cxn>
                <a:cxn ang="0">
                  <a:pos x="631" y="237"/>
                </a:cxn>
                <a:cxn ang="0">
                  <a:pos x="630" y="1838"/>
                </a:cxn>
                <a:cxn ang="0">
                  <a:pos x="1122" y="2413"/>
                </a:cxn>
                <a:cxn ang="0">
                  <a:pos x="1602" y="1838"/>
                </a:cxn>
                <a:cxn ang="0">
                  <a:pos x="1603" y="237"/>
                </a:cxn>
                <a:cxn ang="0">
                  <a:pos x="1427" y="0"/>
                </a:cxn>
              </a:cxnLst>
              <a:rect l="0" t="0" r="r" b="b"/>
              <a:pathLst>
                <a:path w="2240" h="2700">
                  <a:moveTo>
                    <a:pt x="1427" y="0"/>
                  </a:moveTo>
                  <a:cubicBezTo>
                    <a:pt x="2240" y="0"/>
                    <a:pt x="2240" y="0"/>
                    <a:pt x="2240" y="0"/>
                  </a:cubicBezTo>
                  <a:cubicBezTo>
                    <a:pt x="2240" y="0"/>
                    <a:pt x="2068" y="95"/>
                    <a:pt x="2068" y="237"/>
                  </a:cubicBezTo>
                  <a:cubicBezTo>
                    <a:pt x="2068" y="238"/>
                    <a:pt x="2067" y="1838"/>
                    <a:pt x="2067" y="1838"/>
                  </a:cubicBezTo>
                  <a:cubicBezTo>
                    <a:pt x="2067" y="2494"/>
                    <a:pt x="1501" y="2700"/>
                    <a:pt x="1122" y="2700"/>
                  </a:cubicBezTo>
                  <a:cubicBezTo>
                    <a:pt x="750" y="2700"/>
                    <a:pt x="166" y="2491"/>
                    <a:pt x="166" y="1838"/>
                  </a:cubicBezTo>
                  <a:cubicBezTo>
                    <a:pt x="166" y="237"/>
                    <a:pt x="166" y="237"/>
                    <a:pt x="166" y="237"/>
                  </a:cubicBezTo>
                  <a:cubicBezTo>
                    <a:pt x="166" y="94"/>
                    <a:pt x="0" y="0"/>
                    <a:pt x="0" y="0"/>
                  </a:cubicBezTo>
                  <a:cubicBezTo>
                    <a:pt x="821" y="0"/>
                    <a:pt x="821" y="0"/>
                    <a:pt x="821" y="0"/>
                  </a:cubicBezTo>
                  <a:cubicBezTo>
                    <a:pt x="821" y="0"/>
                    <a:pt x="631" y="94"/>
                    <a:pt x="631" y="237"/>
                  </a:cubicBezTo>
                  <a:cubicBezTo>
                    <a:pt x="630" y="1838"/>
                    <a:pt x="630" y="1838"/>
                    <a:pt x="630" y="1838"/>
                  </a:cubicBezTo>
                  <a:cubicBezTo>
                    <a:pt x="630" y="2178"/>
                    <a:pt x="856" y="2412"/>
                    <a:pt x="1122" y="2413"/>
                  </a:cubicBezTo>
                  <a:cubicBezTo>
                    <a:pt x="1388" y="2414"/>
                    <a:pt x="1602" y="2174"/>
                    <a:pt x="1602" y="1838"/>
                  </a:cubicBezTo>
                  <a:cubicBezTo>
                    <a:pt x="1603" y="237"/>
                    <a:pt x="1603" y="237"/>
                    <a:pt x="1603" y="237"/>
                  </a:cubicBezTo>
                  <a:cubicBezTo>
                    <a:pt x="1603" y="94"/>
                    <a:pt x="1427" y="0"/>
                    <a:pt x="1427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7" name="Freeform 75"/>
            <p:cNvSpPr>
              <a:spLocks/>
            </p:cNvSpPr>
            <p:nvPr userDrawn="1"/>
          </p:nvSpPr>
          <p:spPr bwMode="gray">
            <a:xfrm>
              <a:off x="8602663" y="396875"/>
              <a:ext cx="130175" cy="211138"/>
            </a:xfrm>
            <a:custGeom>
              <a:avLst/>
              <a:gdLst/>
              <a:ahLst/>
              <a:cxnLst>
                <a:cxn ang="0">
                  <a:pos x="1467" y="479"/>
                </a:cxn>
                <a:cxn ang="0">
                  <a:pos x="1019" y="276"/>
                </a:cxn>
                <a:cxn ang="0">
                  <a:pos x="504" y="677"/>
                </a:cxn>
                <a:cxn ang="0">
                  <a:pos x="995" y="1174"/>
                </a:cxn>
                <a:cxn ang="0">
                  <a:pos x="1705" y="1974"/>
                </a:cxn>
                <a:cxn ang="0">
                  <a:pos x="651" y="2755"/>
                </a:cxn>
                <a:cxn ang="0">
                  <a:pos x="155" y="2686"/>
                </a:cxn>
                <a:cxn ang="0">
                  <a:pos x="0" y="2177"/>
                </a:cxn>
                <a:cxn ang="0">
                  <a:pos x="658" y="2466"/>
                </a:cxn>
                <a:cxn ang="0">
                  <a:pos x="1252" y="2030"/>
                </a:cxn>
                <a:cxn ang="0">
                  <a:pos x="46" y="731"/>
                </a:cxn>
                <a:cxn ang="0">
                  <a:pos x="973" y="0"/>
                </a:cxn>
                <a:cxn ang="0">
                  <a:pos x="1467" y="69"/>
                </a:cxn>
                <a:cxn ang="0">
                  <a:pos x="1467" y="479"/>
                </a:cxn>
              </a:cxnLst>
              <a:rect l="0" t="0" r="r" b="b"/>
              <a:pathLst>
                <a:path w="1707" h="2755">
                  <a:moveTo>
                    <a:pt x="1467" y="479"/>
                  </a:moveTo>
                  <a:cubicBezTo>
                    <a:pt x="1467" y="479"/>
                    <a:pt x="1352" y="277"/>
                    <a:pt x="1019" y="276"/>
                  </a:cubicBezTo>
                  <a:cubicBezTo>
                    <a:pt x="686" y="275"/>
                    <a:pt x="505" y="450"/>
                    <a:pt x="504" y="677"/>
                  </a:cubicBezTo>
                  <a:cubicBezTo>
                    <a:pt x="503" y="934"/>
                    <a:pt x="696" y="1031"/>
                    <a:pt x="995" y="1174"/>
                  </a:cubicBezTo>
                  <a:cubicBezTo>
                    <a:pt x="1279" y="1311"/>
                    <a:pt x="1707" y="1499"/>
                    <a:pt x="1705" y="1974"/>
                  </a:cubicBezTo>
                  <a:cubicBezTo>
                    <a:pt x="1704" y="2399"/>
                    <a:pt x="1327" y="2755"/>
                    <a:pt x="651" y="2755"/>
                  </a:cubicBezTo>
                  <a:cubicBezTo>
                    <a:pt x="442" y="2754"/>
                    <a:pt x="155" y="2686"/>
                    <a:pt x="155" y="2686"/>
                  </a:cubicBezTo>
                  <a:cubicBezTo>
                    <a:pt x="0" y="2177"/>
                    <a:pt x="0" y="2177"/>
                    <a:pt x="0" y="2177"/>
                  </a:cubicBezTo>
                  <a:cubicBezTo>
                    <a:pt x="143" y="2316"/>
                    <a:pt x="397" y="2466"/>
                    <a:pt x="658" y="2466"/>
                  </a:cubicBezTo>
                  <a:cubicBezTo>
                    <a:pt x="929" y="2466"/>
                    <a:pt x="1252" y="2298"/>
                    <a:pt x="1252" y="2030"/>
                  </a:cubicBezTo>
                  <a:cubicBezTo>
                    <a:pt x="1252" y="1512"/>
                    <a:pt x="46" y="1598"/>
                    <a:pt x="46" y="731"/>
                  </a:cubicBezTo>
                  <a:cubicBezTo>
                    <a:pt x="46" y="433"/>
                    <a:pt x="254" y="0"/>
                    <a:pt x="973" y="0"/>
                  </a:cubicBezTo>
                  <a:cubicBezTo>
                    <a:pt x="1207" y="0"/>
                    <a:pt x="1467" y="69"/>
                    <a:pt x="1467" y="69"/>
                  </a:cubicBezTo>
                  <a:lnTo>
                    <a:pt x="1467" y="4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9" name="Line 4"/>
          <p:cNvSpPr>
            <a:spLocks noChangeShapeType="1"/>
          </p:cNvSpPr>
          <p:nvPr/>
        </p:nvSpPr>
        <p:spPr bwMode="gray">
          <a:xfrm>
            <a:off x="0" y="4948080"/>
            <a:ext cx="9144000" cy="0"/>
          </a:xfrm>
          <a:prstGeom prst="line">
            <a:avLst/>
          </a:prstGeom>
          <a:noFill/>
          <a:ln w="12700">
            <a:solidFill>
              <a:srgbClr val="87867E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noProof="0" dirty="0"/>
          </a:p>
        </p:txBody>
      </p:sp>
      <p:sp>
        <p:nvSpPr>
          <p:cNvPr id="23" name="Footer Placeholder 110"/>
          <p:cNvSpPr txBox="1">
            <a:spLocks/>
          </p:cNvSpPr>
          <p:nvPr/>
        </p:nvSpPr>
        <p:spPr>
          <a:xfrm>
            <a:off x="4932040" y="4938489"/>
            <a:ext cx="39636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[</a:t>
            </a:r>
            <a:r>
              <a:rPr kumimoji="0" lang="tr-TR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</a:t>
            </a:r>
            <a:r>
              <a:rPr kumimoji="0" lang="de-DE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[</a:t>
            </a:r>
            <a:r>
              <a:rPr kumimoji="0" lang="tr-TR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</a:t>
            </a:r>
            <a:r>
              <a:rPr kumimoji="0" lang="de-DE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  <a:endParaRPr kumimoji="0" lang="de-DE" altLang="ja-JP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50204" y="4976045"/>
            <a:ext cx="3169667" cy="140630"/>
            <a:chOff x="250204" y="4976045"/>
            <a:chExt cx="3169667" cy="140630"/>
          </a:xfrm>
        </p:grpSpPr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50204" y="4976045"/>
              <a:ext cx="3169667" cy="140505"/>
            </a:xfrm>
            <a:custGeom>
              <a:avLst/>
              <a:gdLst>
                <a:gd name="T0" fmla="*/ 408 w 8125"/>
                <a:gd name="T1" fmla="*/ 0 h 816"/>
                <a:gd name="T2" fmla="*/ 0 w 8125"/>
                <a:gd name="T3" fmla="*/ 408 h 816"/>
                <a:gd name="T4" fmla="*/ 408 w 8125"/>
                <a:gd name="T5" fmla="*/ 816 h 816"/>
                <a:gd name="T6" fmla="*/ 7717 w 8125"/>
                <a:gd name="T7" fmla="*/ 816 h 816"/>
                <a:gd name="T8" fmla="*/ 8125 w 8125"/>
                <a:gd name="T9" fmla="*/ 408 h 816"/>
                <a:gd name="T10" fmla="*/ 7717 w 8125"/>
                <a:gd name="T11" fmla="*/ 0 h 816"/>
                <a:gd name="T12" fmla="*/ 408 w 8125"/>
                <a:gd name="T13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25" h="816">
                  <a:moveTo>
                    <a:pt x="408" y="0"/>
                  </a:moveTo>
                  <a:cubicBezTo>
                    <a:pt x="183" y="0"/>
                    <a:pt x="0" y="183"/>
                    <a:pt x="0" y="408"/>
                  </a:cubicBezTo>
                  <a:cubicBezTo>
                    <a:pt x="0" y="634"/>
                    <a:pt x="183" y="816"/>
                    <a:pt x="408" y="816"/>
                  </a:cubicBezTo>
                  <a:lnTo>
                    <a:pt x="7717" y="816"/>
                  </a:lnTo>
                  <a:cubicBezTo>
                    <a:pt x="7942" y="816"/>
                    <a:pt x="8125" y="634"/>
                    <a:pt x="8125" y="408"/>
                  </a:cubicBezTo>
                  <a:cubicBezTo>
                    <a:pt x="8125" y="183"/>
                    <a:pt x="7942" y="0"/>
                    <a:pt x="7717" y="0"/>
                  </a:cubicBezTo>
                  <a:lnTo>
                    <a:pt x="408" y="0"/>
                  </a:lnTo>
                  <a:close/>
                </a:path>
              </a:pathLst>
            </a:custGeom>
            <a:noFill/>
            <a:ln w="19050" cap="rnd">
              <a:solidFill>
                <a:srgbClr val="B72C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478909" y="4978176"/>
              <a:ext cx="2834109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b="1" dirty="0">
                  <a:solidFill>
                    <a:srgbClr val="B72C15"/>
                  </a:solidFill>
                  <a:latin typeface="+mj-lt"/>
                </a:rPr>
                <a:t>CONFIDENTIAL MATERIAL / RESTRICTED ACCESS</a:t>
              </a:r>
              <a:endParaRPr lang="de-DE" sz="900" b="1" dirty="0">
                <a:latin typeface="+mj-lt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305201" y="4994755"/>
              <a:ext cx="125909" cy="107159"/>
            </a:xfrm>
            <a:custGeom>
              <a:avLst/>
              <a:gdLst>
                <a:gd name="T0" fmla="*/ 0 w 592"/>
                <a:gd name="T1" fmla="*/ 296 h 592"/>
                <a:gd name="T2" fmla="*/ 296 w 592"/>
                <a:gd name="T3" fmla="*/ 0 h 592"/>
                <a:gd name="T4" fmla="*/ 592 w 592"/>
                <a:gd name="T5" fmla="*/ 296 h 592"/>
                <a:gd name="T6" fmla="*/ 296 w 592"/>
                <a:gd name="T7" fmla="*/ 592 h 592"/>
                <a:gd name="T8" fmla="*/ 0 w 592"/>
                <a:gd name="T9" fmla="*/ 296 h 592"/>
                <a:gd name="T10" fmla="*/ 477 w 592"/>
                <a:gd name="T11" fmla="*/ 425 h 592"/>
                <a:gd name="T12" fmla="*/ 518 w 592"/>
                <a:gd name="T13" fmla="*/ 296 h 592"/>
                <a:gd name="T14" fmla="*/ 296 w 592"/>
                <a:gd name="T15" fmla="*/ 74 h 592"/>
                <a:gd name="T16" fmla="*/ 167 w 592"/>
                <a:gd name="T17" fmla="*/ 115 h 592"/>
                <a:gd name="T18" fmla="*/ 477 w 592"/>
                <a:gd name="T19" fmla="*/ 425 h 592"/>
                <a:gd name="T20" fmla="*/ 115 w 592"/>
                <a:gd name="T21" fmla="*/ 168 h 592"/>
                <a:gd name="T22" fmla="*/ 74 w 592"/>
                <a:gd name="T23" fmla="*/ 296 h 592"/>
                <a:gd name="T24" fmla="*/ 296 w 592"/>
                <a:gd name="T25" fmla="*/ 518 h 592"/>
                <a:gd name="T26" fmla="*/ 425 w 592"/>
                <a:gd name="T27" fmla="*/ 477 h 592"/>
                <a:gd name="T28" fmla="*/ 115 w 592"/>
                <a:gd name="T29" fmla="*/ 16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2" h="592">
                  <a:moveTo>
                    <a:pt x="0" y="296"/>
                  </a:moveTo>
                  <a:cubicBezTo>
                    <a:pt x="0" y="133"/>
                    <a:pt x="133" y="0"/>
                    <a:pt x="296" y="0"/>
                  </a:cubicBezTo>
                  <a:cubicBezTo>
                    <a:pt x="459" y="0"/>
                    <a:pt x="592" y="133"/>
                    <a:pt x="592" y="296"/>
                  </a:cubicBezTo>
                  <a:cubicBezTo>
                    <a:pt x="592" y="460"/>
                    <a:pt x="459" y="592"/>
                    <a:pt x="296" y="592"/>
                  </a:cubicBezTo>
                  <a:cubicBezTo>
                    <a:pt x="133" y="592"/>
                    <a:pt x="0" y="460"/>
                    <a:pt x="0" y="296"/>
                  </a:cubicBezTo>
                  <a:close/>
                  <a:moveTo>
                    <a:pt x="477" y="425"/>
                  </a:moveTo>
                  <a:cubicBezTo>
                    <a:pt x="503" y="387"/>
                    <a:pt x="518" y="342"/>
                    <a:pt x="518" y="296"/>
                  </a:cubicBezTo>
                  <a:cubicBezTo>
                    <a:pt x="518" y="174"/>
                    <a:pt x="418" y="74"/>
                    <a:pt x="296" y="74"/>
                  </a:cubicBezTo>
                  <a:cubicBezTo>
                    <a:pt x="250" y="74"/>
                    <a:pt x="205" y="89"/>
                    <a:pt x="167" y="115"/>
                  </a:cubicBezTo>
                  <a:lnTo>
                    <a:pt x="477" y="425"/>
                  </a:lnTo>
                  <a:close/>
                  <a:moveTo>
                    <a:pt x="115" y="168"/>
                  </a:moveTo>
                  <a:cubicBezTo>
                    <a:pt x="88" y="205"/>
                    <a:pt x="74" y="250"/>
                    <a:pt x="74" y="296"/>
                  </a:cubicBezTo>
                  <a:cubicBezTo>
                    <a:pt x="74" y="419"/>
                    <a:pt x="173" y="518"/>
                    <a:pt x="296" y="518"/>
                  </a:cubicBezTo>
                  <a:cubicBezTo>
                    <a:pt x="342" y="518"/>
                    <a:pt x="387" y="504"/>
                    <a:pt x="425" y="477"/>
                  </a:cubicBezTo>
                  <a:lnTo>
                    <a:pt x="115" y="168"/>
                  </a:lnTo>
                  <a:close/>
                </a:path>
              </a:pathLst>
            </a:custGeom>
            <a:solidFill>
              <a:srgbClr val="B72C1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60" r:id="rId3"/>
    <p:sldLayoutId id="2147483662" r:id="rId4"/>
    <p:sldLayoutId id="2147483656" r:id="rId5"/>
    <p:sldLayoutId id="2147483654" r:id="rId6"/>
    <p:sldLayoutId id="2147483650" r:id="rId7"/>
    <p:sldLayoutId id="2147483667" r:id="rId8"/>
    <p:sldLayoutId id="2147483652" r:id="rId9"/>
    <p:sldLayoutId id="2147483665" r:id="rId10"/>
    <p:sldLayoutId id="2147483658" r:id="rId11"/>
    <p:sldLayoutId id="2147483666" r:id="rId12"/>
    <p:sldLayoutId id="2147483686" r:id="rId13"/>
    <p:sldLayoutId id="2147483687" r:id="rId14"/>
    <p:sldLayoutId id="2147483657" r:id="rId15"/>
    <p:sldLayoutId id="2147483661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84" r:id="rId27"/>
    <p:sldLayoutId id="2147483685" r:id="rId28"/>
    <p:sldLayoutId id="2147483678" r:id="rId29"/>
    <p:sldLayoutId id="2147483679" r:id="rId30"/>
    <p:sldLayoutId id="2147483655" r:id="rId3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2871788" algn="l"/>
          <a:tab pos="3676650" algn="l"/>
        </a:tabLst>
        <a:defRPr kumimoji="1" lang="de-DE" altLang="ja-JP" sz="28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accent2"/>
        </a:buClr>
        <a:buFont typeface="Wingdings" pitchFamily="2" charset="2"/>
        <a:buChar char="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6987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Wingdings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4625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2563" algn="l" defTabSz="896938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2563" algn="l" defTabSz="914400" rtl="0" eaLnBrk="1" latinLnBrk="0" hangingPunct="1">
        <a:lnSpc>
          <a:spcPct val="110000"/>
        </a:lnSpc>
        <a:spcBef>
          <a:spcPts val="300"/>
        </a:spcBef>
        <a:spcAft>
          <a:spcPts val="200"/>
        </a:spcAft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hyperlink" Target="http://images.google.com/imgres?imgurl=http://www.gshop.com.au/images/network_cable.jpg&amp;imgrefurl=http://www.gshop.com.au/products_all.html%3Fpage%3D6%26disp_order%3D1&amp;h=480&amp;w=640&amp;sz=14&amp;hl=en&amp;start=1&amp;tbnid=34QP8Ds3-2ETIM:&amp;tbnh=103&amp;tbnw=137&amp;prev=/images%3Fq%3Dstandard%2Bnetwork%2Bcable%26gbv%3D2%26ndsp%3D20%26svnum%3D10%26hl%3Den%26sa%3D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18" Type="http://schemas.openxmlformats.org/officeDocument/2006/relationships/slide" Target="slide5.xml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12" Type="http://schemas.openxmlformats.org/officeDocument/2006/relationships/image" Target="../media/image13.wmf"/><Relationship Id="rId17" Type="http://schemas.openxmlformats.org/officeDocument/2006/relationships/slide" Target="slide15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11" Type="http://schemas.openxmlformats.org/officeDocument/2006/relationships/image" Target="../media/image12.wmf"/><Relationship Id="rId5" Type="http://schemas.openxmlformats.org/officeDocument/2006/relationships/slide" Target="slide18.xml"/><Relationship Id="rId15" Type="http://schemas.openxmlformats.org/officeDocument/2006/relationships/image" Target="../media/image16.wmf"/><Relationship Id="rId10" Type="http://schemas.openxmlformats.org/officeDocument/2006/relationships/slide" Target="slide13.xml"/><Relationship Id="rId19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omputernetworks.com/Images/WAN.jpg&amp;imgrefurl=http://www.computernetworks.com/WAN.cfm&amp;h=216&amp;w=260&amp;sz=32&amp;hl=en&amp;start=1&amp;um=1&amp;tbnid=FtShEV6853INCM:&amp;tbnh=93&amp;tbnw=112&amp;prev=/images%3Fq%3Dwide%2Barea%2Bnetworks%26svnum%3D10%26um%3D1%26hl%3D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0" y="2516932"/>
            <a:ext cx="8642356" cy="432052"/>
          </a:xfrm>
        </p:spPr>
        <p:txBody>
          <a:bodyPr/>
          <a:lstStyle/>
          <a:p>
            <a:r>
              <a:rPr lang="tr-TR" sz="2000" dirty="0" smtClean="0"/>
              <a:t>Erçin DİNÇER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sz="3600" dirty="0" smtClean="0"/>
              <a:t>Temel Bilgisayar Ağ Teknolojileri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547664" y="2800351"/>
            <a:ext cx="56388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 dirty="0"/>
              <a:t>Reduces interference in the network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 dirty="0"/>
              <a:t>Transmit data faster than copper network cable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 dirty="0"/>
              <a:t>Allows for more bandwidth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 dirty="0"/>
              <a:t>Smaller and more fragile than copper cable</a:t>
            </a:r>
          </a:p>
        </p:txBody>
      </p:sp>
      <p:pic>
        <p:nvPicPr>
          <p:cNvPr id="12293" name="Picture 8" descr="fiber_op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2759"/>
            <a:ext cx="2819400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network_cab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1780"/>
            <a:ext cx="1304925" cy="7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4716016" y="1908522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b="1" dirty="0"/>
              <a:t>Standard Network Copper Cable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Fiber Kablo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10" descr="3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14412"/>
            <a:ext cx="2381250" cy="1785938"/>
          </a:xfrm>
          <a:prstGeom prst="rect">
            <a:avLst/>
          </a:prstGeom>
          <a:noFill/>
          <a:ln w="76200">
            <a:solidFill>
              <a:srgbClr val="E84B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2" descr="hub-uplink-por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2" y="1014412"/>
            <a:ext cx="1730375" cy="1771650"/>
          </a:xfrm>
          <a:prstGeom prst="rect">
            <a:avLst/>
          </a:prstGeom>
          <a:noFill/>
          <a:ln w="76200">
            <a:solidFill>
              <a:srgbClr val="E84B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616893" y="2914650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/>
              <a:t>Network </a:t>
            </a:r>
            <a:r>
              <a:rPr lang="en-US" altLang="en-US" b="1" dirty="0" smtClean="0"/>
              <a:t>Switch</a:t>
            </a:r>
            <a:endParaRPr lang="en-US" altLang="en-US" b="1" dirty="0"/>
          </a:p>
        </p:txBody>
      </p:sp>
      <p:sp>
        <p:nvSpPr>
          <p:cNvPr id="13320" name="Text Box 14"/>
          <p:cNvSpPr txBox="1">
            <a:spLocks noChangeArrowheads="1"/>
          </p:cNvSpPr>
          <p:nvPr/>
        </p:nvSpPr>
        <p:spPr bwMode="auto">
          <a:xfrm>
            <a:off x="4427984" y="2888219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/>
              <a:t>Network </a:t>
            </a:r>
            <a:r>
              <a:rPr lang="en-US" altLang="en-US" b="1" dirty="0" smtClean="0"/>
              <a:t>Hub</a:t>
            </a:r>
            <a:endParaRPr lang="en-US" alt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Switch ve 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Server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5566"/>
            <a:ext cx="4531633" cy="22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958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Server</a:t>
            </a:r>
            <a:endParaRPr lang="en-US" dirty="0"/>
          </a:p>
        </p:txBody>
      </p:sp>
      <p:pic>
        <p:nvPicPr>
          <p:cNvPr id="5124" name="Picture 4" descr="server rack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9542"/>
            <a:ext cx="3585838" cy="414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2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Network Topolojileri</a:t>
            </a:r>
            <a:endParaRPr lang="en-US" dirty="0"/>
          </a:p>
        </p:txBody>
      </p:sp>
      <p:pic>
        <p:nvPicPr>
          <p:cNvPr id="4" name="Picture 17" descr="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03598"/>
            <a:ext cx="1524000" cy="15509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89" y="987574"/>
            <a:ext cx="1600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b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35846"/>
            <a:ext cx="2619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89442" y="2643758"/>
            <a:ext cx="1524000" cy="336550"/>
          </a:xfrm>
          <a:prstGeom prst="rect">
            <a:avLst/>
          </a:prstGeom>
          <a:solidFill>
            <a:srgbClr val="E84B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/>
              <a:t>Star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56176" y="2518870"/>
            <a:ext cx="1600200" cy="336550"/>
          </a:xfrm>
          <a:prstGeom prst="rect">
            <a:avLst/>
          </a:prstGeom>
          <a:solidFill>
            <a:srgbClr val="E84B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/>
              <a:t>Ring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505795" y="4152856"/>
            <a:ext cx="1295400" cy="336550"/>
          </a:xfrm>
          <a:prstGeom prst="rect">
            <a:avLst/>
          </a:prstGeom>
          <a:solidFill>
            <a:srgbClr val="E84B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/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14442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Firewall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91630"/>
            <a:ext cx="544208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0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Router</a:t>
            </a:r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43558"/>
            <a:ext cx="4634285" cy="376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5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4163888" cy="321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03798"/>
            <a:ext cx="3876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6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r>
              <a:rPr lang="en-GB" dirty="0" smtClean="0"/>
              <a:t>Body text 1</a:t>
            </a:r>
            <a:r>
              <a:rPr lang="en-GB" baseline="30000" dirty="0" smtClean="0"/>
              <a:t>st</a:t>
            </a:r>
            <a:r>
              <a:rPr lang="en-GB" dirty="0" smtClean="0"/>
              <a:t> layer</a:t>
            </a:r>
          </a:p>
          <a:p>
            <a:pPr lvl="1"/>
            <a:r>
              <a:rPr lang="en-GB" dirty="0" smtClean="0"/>
              <a:t>Body text 2</a:t>
            </a:r>
            <a:r>
              <a:rPr lang="en-GB" baseline="30000" dirty="0" smtClean="0"/>
              <a:t>nd</a:t>
            </a:r>
            <a:r>
              <a:rPr lang="en-GB" dirty="0" smtClean="0"/>
              <a:t> layer</a:t>
            </a:r>
          </a:p>
          <a:p>
            <a:pPr lvl="2"/>
            <a:r>
              <a:rPr lang="en-GB" dirty="0" smtClean="0"/>
              <a:t>Body text 3</a:t>
            </a:r>
            <a:r>
              <a:rPr lang="en-GB" baseline="30000" dirty="0" smtClean="0"/>
              <a:t>rd</a:t>
            </a:r>
            <a:r>
              <a:rPr lang="en-GB" dirty="0" smtClean="0"/>
              <a:t> layer</a:t>
            </a:r>
          </a:p>
          <a:p>
            <a:pPr lvl="3"/>
            <a:r>
              <a:rPr lang="en-GB" dirty="0" smtClean="0"/>
              <a:t>Body text 4</a:t>
            </a:r>
            <a:r>
              <a:rPr lang="en-GB" baseline="30000" dirty="0" smtClean="0"/>
              <a:t>th</a:t>
            </a:r>
            <a:r>
              <a:rPr lang="en-GB" dirty="0" smtClean="0"/>
              <a:t> layer</a:t>
            </a:r>
          </a:p>
          <a:p>
            <a:pPr lvl="4"/>
            <a:r>
              <a:rPr lang="en-GB" dirty="0" smtClean="0"/>
              <a:t>Body text 5</a:t>
            </a:r>
            <a:r>
              <a:rPr lang="en-GB" baseline="30000" dirty="0" smtClean="0"/>
              <a:t>th</a:t>
            </a:r>
            <a:r>
              <a:rPr lang="en-GB" dirty="0" smtClean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40272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tr-TR" dirty="0" smtClean="0"/>
              <a:t>Günlük Hayatımızda Bilgisayar Ağları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r-TR" dirty="0" smtClean="0"/>
              <a:t>Wireless</a:t>
            </a:r>
          </a:p>
          <a:p>
            <a:r>
              <a:rPr lang="tr-TR" dirty="0" smtClean="0"/>
              <a:t>Kablolu Network</a:t>
            </a:r>
          </a:p>
          <a:p>
            <a:r>
              <a:rPr lang="tr-TR" dirty="0" smtClean="0"/>
              <a:t>3G/4G-4.5G</a:t>
            </a:r>
          </a:p>
          <a:p>
            <a:r>
              <a:rPr lang="tr-TR" dirty="0" smtClean="0"/>
              <a:t>DNS Ayarları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tr-TR" dirty="0" smtClean="0"/>
              <a:t>IP Adresi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endParaRPr lang="tr-TR" sz="1400" dirty="0"/>
          </a:p>
          <a:p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35865"/>
            <a:ext cx="4392488" cy="246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0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tr-TR" dirty="0" smtClean="0"/>
              <a:t>IP Adresi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r>
              <a:rPr lang="en-GB" sz="1400" dirty="0"/>
              <a:t>A </a:t>
            </a:r>
            <a:r>
              <a:rPr lang="en-GB" sz="1400" dirty="0" err="1"/>
              <a:t>Sinifi</a:t>
            </a:r>
            <a:r>
              <a:rPr lang="en-GB" sz="1400" dirty="0"/>
              <a:t> </a:t>
            </a:r>
            <a:r>
              <a:rPr lang="en-GB" sz="1400" dirty="0" err="1"/>
              <a:t>Adresler</a:t>
            </a:r>
            <a:r>
              <a:rPr lang="en-GB" sz="1400" dirty="0"/>
              <a:t> : 1.0.0.0 – 126.255.255.255 (00000001-01111111)</a:t>
            </a:r>
          </a:p>
          <a:p>
            <a:r>
              <a:rPr lang="en-GB" sz="1400" dirty="0"/>
              <a:t>B </a:t>
            </a:r>
            <a:r>
              <a:rPr lang="en-GB" sz="1400" dirty="0" err="1"/>
              <a:t>Sinifi</a:t>
            </a:r>
            <a:r>
              <a:rPr lang="en-GB" sz="1400" dirty="0"/>
              <a:t> </a:t>
            </a:r>
            <a:r>
              <a:rPr lang="en-GB" sz="1400" dirty="0" err="1"/>
              <a:t>Adresler</a:t>
            </a:r>
            <a:r>
              <a:rPr lang="en-GB" sz="1400" dirty="0"/>
              <a:t> : 128.0.0.0 – 191.255.255.255 (10000000-10111111)</a:t>
            </a:r>
          </a:p>
          <a:p>
            <a:r>
              <a:rPr lang="en-GB" sz="1400" dirty="0"/>
              <a:t>C </a:t>
            </a:r>
            <a:r>
              <a:rPr lang="en-GB" sz="1400" dirty="0" err="1"/>
              <a:t>Sinifi</a:t>
            </a:r>
            <a:r>
              <a:rPr lang="en-GB" sz="1400" dirty="0"/>
              <a:t> </a:t>
            </a:r>
            <a:r>
              <a:rPr lang="en-GB" sz="1400" dirty="0" err="1"/>
              <a:t>Adresler</a:t>
            </a:r>
            <a:r>
              <a:rPr lang="en-GB" sz="1400" dirty="0"/>
              <a:t> : 192.0.0.0 – 223.255.255.255 (11000000-11011111)</a:t>
            </a:r>
          </a:p>
          <a:p>
            <a:r>
              <a:rPr lang="en-GB" sz="1400" dirty="0"/>
              <a:t>D </a:t>
            </a:r>
            <a:r>
              <a:rPr lang="en-GB" sz="1400" dirty="0" err="1"/>
              <a:t>Sinifi</a:t>
            </a:r>
            <a:r>
              <a:rPr lang="en-GB" sz="1400" dirty="0"/>
              <a:t> </a:t>
            </a:r>
            <a:r>
              <a:rPr lang="en-GB" sz="1400" dirty="0" err="1"/>
              <a:t>Adresler</a:t>
            </a:r>
            <a:r>
              <a:rPr lang="en-GB" sz="1400" dirty="0"/>
              <a:t> : 224.0.0.0 – 239.255.255.255 (11100000-11101111)</a:t>
            </a:r>
          </a:p>
          <a:p>
            <a:r>
              <a:rPr lang="en-GB" sz="1400" dirty="0"/>
              <a:t>E </a:t>
            </a:r>
            <a:r>
              <a:rPr lang="en-GB" sz="1400" dirty="0" err="1"/>
              <a:t>Sinifi</a:t>
            </a:r>
            <a:r>
              <a:rPr lang="en-GB" sz="1400" dirty="0"/>
              <a:t> </a:t>
            </a:r>
            <a:r>
              <a:rPr lang="en-GB" sz="1400" dirty="0" err="1"/>
              <a:t>Adresler</a:t>
            </a:r>
            <a:r>
              <a:rPr lang="en-GB" sz="1400" dirty="0"/>
              <a:t> : 240.0.0.0 – 254.255.255.255 (11110000-11110111</a:t>
            </a:r>
            <a:r>
              <a:rPr lang="en-GB" sz="1400" dirty="0" smtClean="0"/>
              <a:t>)</a:t>
            </a:r>
            <a:endParaRPr lang="tr-TR" sz="1400" dirty="0" smtClean="0"/>
          </a:p>
          <a:p>
            <a:endParaRPr lang="tr-TR" sz="1400" dirty="0"/>
          </a:p>
          <a:p>
            <a:r>
              <a:rPr lang="en-US" sz="1400" b="1" dirty="0"/>
              <a:t>•    </a:t>
            </a:r>
            <a:r>
              <a:rPr lang="en-US" sz="1400" dirty="0"/>
              <a:t>10.0.0.0 – 10.255.255.255 •    172.16.0.0 – 172.31.255.255 •    192.168.0.0 – </a:t>
            </a:r>
            <a:r>
              <a:rPr lang="en-US" sz="1400" dirty="0" smtClean="0"/>
              <a:t>192.168.255.255</a:t>
            </a:r>
            <a:endParaRPr lang="tr-TR" sz="1400" dirty="0" smtClean="0"/>
          </a:p>
          <a:p>
            <a:endParaRPr lang="tr-TR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229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tr-TR" dirty="0" smtClean="0"/>
              <a:t>IP Adresi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pPr marL="0" indent="0">
              <a:buNone/>
            </a:pPr>
            <a:r>
              <a:rPr lang="en-US" sz="1050" dirty="0"/>
              <a:t>192.168.0.0 255.255.255.0 </a:t>
            </a:r>
            <a:r>
              <a:rPr lang="en-US" sz="1050" dirty="0" err="1"/>
              <a:t>networkunu</a:t>
            </a:r>
            <a:r>
              <a:rPr lang="en-US" sz="1050" dirty="0"/>
              <a:t> 2 alt </a:t>
            </a:r>
            <a:r>
              <a:rPr lang="en-US" sz="1050" dirty="0" err="1"/>
              <a:t>ağa</a:t>
            </a:r>
            <a:r>
              <a:rPr lang="en-US" sz="1050" dirty="0"/>
              <a:t> </a:t>
            </a:r>
            <a:r>
              <a:rPr lang="en-US" sz="1050" dirty="0" err="1"/>
              <a:t>ayıralım</a:t>
            </a:r>
            <a:r>
              <a:rPr lang="en-US" sz="1050" dirty="0" smtClean="0"/>
              <a:t>.</a:t>
            </a:r>
            <a:endParaRPr lang="tr-TR" sz="1050" dirty="0" smtClean="0"/>
          </a:p>
          <a:p>
            <a:pPr marL="0" indent="0">
              <a:buNone/>
            </a:pPr>
            <a:r>
              <a:rPr lang="en-US" sz="1050" dirty="0"/>
              <a:t>11111111.11111111.11111111.00000000 : 255.255.255.0  (</a:t>
            </a:r>
            <a:r>
              <a:rPr lang="en-US" sz="1050" dirty="0" err="1"/>
              <a:t>Şuanli</a:t>
            </a:r>
            <a:r>
              <a:rPr lang="en-US" sz="1050" dirty="0"/>
              <a:t> subnet mask) </a:t>
            </a:r>
            <a:endParaRPr lang="tr-TR" sz="1050" dirty="0" smtClean="0"/>
          </a:p>
          <a:p>
            <a:pPr marL="0" indent="0">
              <a:buNone/>
            </a:pPr>
            <a:r>
              <a:rPr lang="en-US" sz="1050" dirty="0" smtClean="0"/>
              <a:t>11111111.11111111.11111111.10000000</a:t>
            </a:r>
            <a:r>
              <a:rPr lang="en-US" sz="1050" dirty="0"/>
              <a:t>: 255.255.255.128 (</a:t>
            </a:r>
            <a:r>
              <a:rPr lang="en-US" sz="1050" dirty="0" err="1"/>
              <a:t>Yeni</a:t>
            </a:r>
            <a:r>
              <a:rPr lang="en-US" sz="1050" dirty="0"/>
              <a:t> subnet mask</a:t>
            </a:r>
            <a:r>
              <a:rPr lang="en-US" sz="1050" dirty="0" smtClean="0"/>
              <a:t>)</a:t>
            </a:r>
            <a:endParaRPr lang="tr-TR" sz="1050" dirty="0" smtClean="0"/>
          </a:p>
          <a:p>
            <a:pPr marL="0" indent="0">
              <a:buNone/>
            </a:pPr>
            <a:endParaRPr lang="tr-TR" sz="1050" dirty="0"/>
          </a:p>
          <a:p>
            <a:pPr marL="0" indent="0">
              <a:buNone/>
            </a:pPr>
            <a:r>
              <a:rPr lang="nn-NO" sz="1050" dirty="0"/>
              <a:t>192.168.0.0/24′ ü 6 alt subnete bölelim</a:t>
            </a:r>
            <a:r>
              <a:rPr lang="nn-NO" sz="1050" dirty="0" smtClean="0"/>
              <a:t>.</a:t>
            </a:r>
            <a:endParaRPr lang="tr-TR" sz="1050" dirty="0" smtClean="0"/>
          </a:p>
          <a:p>
            <a:pPr marL="0" indent="0">
              <a:buNone/>
            </a:pPr>
            <a:r>
              <a:rPr lang="en-US" sz="1050" dirty="0"/>
              <a:t>11111111.11111111.11111111.00000000 : 255.255.255.0  (</a:t>
            </a:r>
            <a:r>
              <a:rPr lang="en-US" sz="1050" dirty="0" err="1"/>
              <a:t>Şuanli</a:t>
            </a:r>
            <a:r>
              <a:rPr lang="en-US" sz="1050" dirty="0"/>
              <a:t> subnet mask)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sz="1050" dirty="0"/>
              <a:t>11111111.11111111.11111111.11100000: 255.255.255.224 (</a:t>
            </a:r>
            <a:r>
              <a:rPr lang="en-US" sz="1050" dirty="0" err="1"/>
              <a:t>Yeni</a:t>
            </a:r>
            <a:r>
              <a:rPr lang="en-US" sz="1050" dirty="0"/>
              <a:t> subnet mask</a:t>
            </a:r>
            <a:r>
              <a:rPr lang="en-US" sz="1050" dirty="0" smtClean="0"/>
              <a:t>)</a:t>
            </a:r>
            <a:endParaRPr lang="tr-TR" sz="1050" dirty="0" smtClean="0"/>
          </a:p>
          <a:p>
            <a:pPr marL="0" indent="0">
              <a:buNone/>
            </a:pPr>
            <a:endParaRPr lang="tr-TR" sz="1050" dirty="0" smtClean="0"/>
          </a:p>
          <a:p>
            <a:pPr marL="0" indent="0">
              <a:buNone/>
            </a:pPr>
            <a:endParaRPr lang="tr-TR" sz="1400" dirty="0"/>
          </a:p>
          <a:p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15566"/>
            <a:ext cx="3168352" cy="8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1848478"/>
            <a:ext cx="3096344" cy="195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0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tr-TR" dirty="0" smtClean="0"/>
              <a:t>OSI Referans Modeli</a:t>
            </a:r>
            <a:endParaRPr lang="en-GB" dirty="0"/>
          </a:p>
        </p:txBody>
      </p:sp>
      <p:pic>
        <p:nvPicPr>
          <p:cNvPr id="6" name="Picture 4" descr="layers_of_osi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843558"/>
            <a:ext cx="6479828" cy="3960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15566"/>
            <a:ext cx="6409779" cy="391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5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tr-TR" dirty="0" smtClean="0"/>
              <a:t>Temel Kavramlar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r>
              <a:rPr lang="tr-TR" sz="2000" dirty="0" smtClean="0"/>
              <a:t>Network </a:t>
            </a:r>
            <a:r>
              <a:rPr lang="tr-TR" sz="2000" dirty="0" smtClean="0"/>
              <a:t>Diagram</a:t>
            </a:r>
          </a:p>
          <a:p>
            <a:r>
              <a:rPr lang="tr-TR" sz="2000" dirty="0" smtClean="0"/>
              <a:t>Network Tipleri </a:t>
            </a:r>
            <a:r>
              <a:rPr lang="tr-TR" sz="2000" dirty="0"/>
              <a:t>(WAN, </a:t>
            </a:r>
            <a:r>
              <a:rPr lang="tr-TR" sz="2000" dirty="0" smtClean="0"/>
              <a:t>LAN, </a:t>
            </a:r>
            <a:r>
              <a:rPr lang="tr-TR" sz="2000" dirty="0" smtClean="0"/>
              <a:t>Peer to Peer)</a:t>
            </a:r>
            <a:endParaRPr lang="tr-TR" sz="2000" dirty="0"/>
          </a:p>
          <a:p>
            <a:pPr marL="269875" lvl="1">
              <a:buClr>
                <a:schemeClr val="accent2"/>
              </a:buClr>
            </a:pPr>
            <a:r>
              <a:rPr lang="tr-TR" sz="2000" dirty="0" smtClean="0"/>
              <a:t>Fiber Kablolar</a:t>
            </a:r>
          </a:p>
          <a:p>
            <a:pPr marL="269875" lvl="1">
              <a:buClr>
                <a:schemeClr val="accent2"/>
              </a:buClr>
            </a:pPr>
            <a:r>
              <a:rPr lang="tr-TR" sz="2000" dirty="0" smtClean="0"/>
              <a:t>Switch ve Hub Teknolojileri</a:t>
            </a:r>
          </a:p>
          <a:p>
            <a:pPr marL="269875" lvl="1">
              <a:buClr>
                <a:schemeClr val="accent2"/>
              </a:buClr>
            </a:pPr>
            <a:r>
              <a:rPr lang="tr-TR" sz="2000" dirty="0" smtClean="0"/>
              <a:t>Server</a:t>
            </a:r>
          </a:p>
          <a:p>
            <a:pPr marL="269875" lvl="1">
              <a:buClr>
                <a:schemeClr val="accent2"/>
              </a:buClr>
            </a:pPr>
            <a:r>
              <a:rPr lang="tr-TR" sz="2000" dirty="0" smtClean="0"/>
              <a:t>Topoloji Tipleri </a:t>
            </a:r>
            <a:r>
              <a:rPr lang="tr-TR" sz="2000" dirty="0"/>
              <a:t>(Star, Bus, Ring</a:t>
            </a:r>
            <a:r>
              <a:rPr lang="tr-TR" sz="2000" dirty="0" smtClean="0"/>
              <a:t>)</a:t>
            </a:r>
          </a:p>
          <a:p>
            <a:pPr marL="269875" lvl="1">
              <a:buClr>
                <a:schemeClr val="accent2"/>
              </a:buClr>
            </a:pPr>
            <a:r>
              <a:rPr lang="tr-TR" sz="2000" dirty="0"/>
              <a:t>Firewall</a:t>
            </a:r>
          </a:p>
          <a:p>
            <a:pPr marL="269875" lvl="1">
              <a:buClr>
                <a:schemeClr val="accent2"/>
              </a:buClr>
            </a:pPr>
            <a:r>
              <a:rPr lang="tr-TR" sz="2000" dirty="0"/>
              <a:t>Routers</a:t>
            </a:r>
          </a:p>
          <a:p>
            <a:pPr marL="269875" lvl="1">
              <a:buClr>
                <a:schemeClr val="accent2"/>
              </a:buClr>
            </a:pPr>
            <a:r>
              <a:rPr lang="tr-TR" sz="2000" dirty="0"/>
              <a:t>Wireless Network</a:t>
            </a:r>
          </a:p>
          <a:p>
            <a:pPr marL="269875" lvl="1">
              <a:buClr>
                <a:schemeClr val="accent2"/>
              </a:buClr>
            </a:pPr>
            <a:r>
              <a:rPr lang="tr-TR" sz="2000" dirty="0"/>
              <a:t>I</a:t>
            </a:r>
            <a:r>
              <a:rPr lang="tr-TR" sz="2000" dirty="0"/>
              <a:t>nternet</a:t>
            </a:r>
            <a:endParaRPr lang="tr-TR" sz="2000" dirty="0"/>
          </a:p>
          <a:p>
            <a:pPr marL="269875" lvl="1">
              <a:buClr>
                <a:schemeClr val="accent2"/>
              </a:buClr>
            </a:pPr>
            <a:endParaRPr lang="en-GB" sz="2200" dirty="0"/>
          </a:p>
          <a:p>
            <a:pPr lvl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457450"/>
            <a:ext cx="523875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8"/>
          <p:cNvSpPr>
            <a:spLocks noChangeShapeType="1"/>
          </p:cNvSpPr>
          <p:nvPr/>
        </p:nvSpPr>
        <p:spPr bwMode="auto">
          <a:xfrm flipV="1">
            <a:off x="2965450" y="2857501"/>
            <a:ext cx="3587750" cy="11906"/>
          </a:xfrm>
          <a:prstGeom prst="line">
            <a:avLst/>
          </a:prstGeom>
          <a:noFill/>
          <a:ln w="38100">
            <a:solidFill>
              <a:srgbClr val="E84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1952625" y="2545556"/>
            <a:ext cx="1214438" cy="647700"/>
          </a:xfrm>
          <a:prstGeom prst="rect">
            <a:avLst/>
          </a:prstGeom>
          <a:solidFill>
            <a:srgbClr val="FFFFFF"/>
          </a:solidFill>
          <a:ln w="9525">
            <a:solidFill>
              <a:srgbClr val="E84B0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75" name="Rectangle 11"/>
          <p:cNvSpPr>
            <a:spLocks noChangeArrowheads="1"/>
          </p:cNvSpPr>
          <p:nvPr/>
        </p:nvSpPr>
        <p:spPr bwMode="auto">
          <a:xfrm>
            <a:off x="2459038" y="2950369"/>
            <a:ext cx="201612" cy="161925"/>
          </a:xfrm>
          <a:prstGeom prst="rect">
            <a:avLst/>
          </a:prstGeom>
          <a:solidFill>
            <a:srgbClr val="E84B02"/>
          </a:solidFill>
          <a:ln w="9525">
            <a:solidFill>
              <a:srgbClr val="E84B0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2863851" y="2950369"/>
            <a:ext cx="201613" cy="161925"/>
          </a:xfrm>
          <a:prstGeom prst="rect">
            <a:avLst/>
          </a:prstGeom>
          <a:solidFill>
            <a:srgbClr val="E84B02"/>
          </a:solidFill>
          <a:ln w="9525">
            <a:solidFill>
              <a:srgbClr val="E84B0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2863851" y="2626519"/>
            <a:ext cx="201613" cy="161925"/>
          </a:xfrm>
          <a:prstGeom prst="rect">
            <a:avLst/>
          </a:prstGeom>
          <a:solidFill>
            <a:srgbClr val="E84B02"/>
          </a:solidFill>
          <a:ln w="9525">
            <a:solidFill>
              <a:srgbClr val="E84B0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78" name="Rectangle 14"/>
          <p:cNvSpPr>
            <a:spLocks noChangeArrowheads="1"/>
          </p:cNvSpPr>
          <p:nvPr/>
        </p:nvSpPr>
        <p:spPr bwMode="auto">
          <a:xfrm>
            <a:off x="2459038" y="2626519"/>
            <a:ext cx="201612" cy="161925"/>
          </a:xfrm>
          <a:prstGeom prst="rect">
            <a:avLst/>
          </a:prstGeom>
          <a:solidFill>
            <a:srgbClr val="E84B02"/>
          </a:solidFill>
          <a:ln w="9525">
            <a:solidFill>
              <a:srgbClr val="E84B0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79" name="Rectangle 15"/>
          <p:cNvSpPr>
            <a:spLocks noChangeArrowheads="1"/>
          </p:cNvSpPr>
          <p:nvPr/>
        </p:nvSpPr>
        <p:spPr bwMode="auto">
          <a:xfrm>
            <a:off x="2052638" y="2626519"/>
            <a:ext cx="203200" cy="161925"/>
          </a:xfrm>
          <a:prstGeom prst="rect">
            <a:avLst/>
          </a:prstGeom>
          <a:solidFill>
            <a:srgbClr val="E84B02"/>
          </a:solidFill>
          <a:ln w="9525">
            <a:solidFill>
              <a:srgbClr val="E84B0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Rectangle 16"/>
          <p:cNvSpPr>
            <a:spLocks noChangeArrowheads="1"/>
          </p:cNvSpPr>
          <p:nvPr/>
        </p:nvSpPr>
        <p:spPr bwMode="auto">
          <a:xfrm>
            <a:off x="2052638" y="2950369"/>
            <a:ext cx="203200" cy="161925"/>
          </a:xfrm>
          <a:prstGeom prst="rect">
            <a:avLst/>
          </a:prstGeom>
          <a:solidFill>
            <a:srgbClr val="E84B02"/>
          </a:solidFill>
          <a:ln w="9525">
            <a:solidFill>
              <a:srgbClr val="E84B0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81" name="Line 18"/>
          <p:cNvSpPr>
            <a:spLocks noChangeShapeType="1"/>
          </p:cNvSpPr>
          <p:nvPr/>
        </p:nvSpPr>
        <p:spPr bwMode="auto">
          <a:xfrm flipH="1">
            <a:off x="1851026" y="3031331"/>
            <a:ext cx="708025" cy="1215629"/>
          </a:xfrm>
          <a:prstGeom prst="line">
            <a:avLst/>
          </a:prstGeom>
          <a:noFill/>
          <a:ln w="9525">
            <a:solidFill>
              <a:srgbClr val="E84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20"/>
          <p:cNvSpPr>
            <a:spLocks noChangeShapeType="1"/>
          </p:cNvSpPr>
          <p:nvPr/>
        </p:nvSpPr>
        <p:spPr bwMode="auto">
          <a:xfrm flipV="1">
            <a:off x="2965450" y="1977629"/>
            <a:ext cx="1619250" cy="729853"/>
          </a:xfrm>
          <a:prstGeom prst="line">
            <a:avLst/>
          </a:prstGeom>
          <a:noFill/>
          <a:ln w="9525">
            <a:solidFill>
              <a:srgbClr val="E84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26"/>
          <p:cNvSpPr>
            <a:spLocks noChangeShapeType="1"/>
          </p:cNvSpPr>
          <p:nvPr/>
        </p:nvSpPr>
        <p:spPr bwMode="auto">
          <a:xfrm flipH="1" flipV="1">
            <a:off x="1079500" y="1693069"/>
            <a:ext cx="1130300" cy="1046560"/>
          </a:xfrm>
          <a:prstGeom prst="line">
            <a:avLst/>
          </a:prstGeom>
          <a:noFill/>
          <a:ln w="9525">
            <a:solidFill>
              <a:srgbClr val="E84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Line 27"/>
          <p:cNvSpPr>
            <a:spLocks noChangeShapeType="1"/>
          </p:cNvSpPr>
          <p:nvPr/>
        </p:nvSpPr>
        <p:spPr bwMode="auto">
          <a:xfrm flipV="1">
            <a:off x="1806575" y="2062163"/>
            <a:ext cx="484188" cy="308372"/>
          </a:xfrm>
          <a:prstGeom prst="line">
            <a:avLst/>
          </a:prstGeom>
          <a:noFill/>
          <a:ln w="9525">
            <a:solidFill>
              <a:srgbClr val="E84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Line 28"/>
          <p:cNvSpPr>
            <a:spLocks noChangeShapeType="1"/>
          </p:cNvSpPr>
          <p:nvPr/>
        </p:nvSpPr>
        <p:spPr bwMode="auto">
          <a:xfrm flipH="1">
            <a:off x="1079500" y="2147888"/>
            <a:ext cx="484188" cy="345281"/>
          </a:xfrm>
          <a:prstGeom prst="line">
            <a:avLst/>
          </a:prstGeom>
          <a:noFill/>
          <a:ln w="9525">
            <a:solidFill>
              <a:srgbClr val="E84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Line 29"/>
          <p:cNvSpPr>
            <a:spLocks noChangeShapeType="1"/>
          </p:cNvSpPr>
          <p:nvPr/>
        </p:nvSpPr>
        <p:spPr bwMode="auto">
          <a:xfrm flipV="1">
            <a:off x="1079500" y="1384697"/>
            <a:ext cx="484188" cy="308372"/>
          </a:xfrm>
          <a:prstGeom prst="line">
            <a:avLst/>
          </a:prstGeom>
          <a:noFill/>
          <a:ln w="9525">
            <a:solidFill>
              <a:srgbClr val="E84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Rectangle 30"/>
          <p:cNvSpPr>
            <a:spLocks noChangeArrowheads="1"/>
          </p:cNvSpPr>
          <p:nvPr/>
        </p:nvSpPr>
        <p:spPr bwMode="auto">
          <a:xfrm rot="2855235">
            <a:off x="2274689" y="1831381"/>
            <a:ext cx="246460" cy="322262"/>
          </a:xfrm>
          <a:prstGeom prst="rect">
            <a:avLst/>
          </a:prstGeom>
          <a:solidFill>
            <a:srgbClr val="CC6600"/>
          </a:solidFill>
          <a:ln w="9525">
            <a:solidFill>
              <a:srgbClr val="E84B0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88" name="Rectangle 31"/>
          <p:cNvSpPr>
            <a:spLocks noChangeArrowheads="1"/>
          </p:cNvSpPr>
          <p:nvPr/>
        </p:nvSpPr>
        <p:spPr bwMode="auto">
          <a:xfrm rot="2855235">
            <a:off x="876102" y="2393355"/>
            <a:ext cx="246460" cy="322263"/>
          </a:xfrm>
          <a:prstGeom prst="rect">
            <a:avLst/>
          </a:prstGeom>
          <a:solidFill>
            <a:srgbClr val="000000"/>
          </a:solidFill>
          <a:ln w="9525">
            <a:solidFill>
              <a:srgbClr val="E84B02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89" name="Text Box 38"/>
          <p:cNvSpPr txBox="1">
            <a:spLocks noChangeArrowheads="1"/>
          </p:cNvSpPr>
          <p:nvPr/>
        </p:nvSpPr>
        <p:spPr bwMode="auto">
          <a:xfrm>
            <a:off x="7239000" y="1200150"/>
            <a:ext cx="14478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>
                <a:solidFill>
                  <a:srgbClr val="EEB42D"/>
                </a:solidFill>
                <a:hlinkClick r:id="" action="ppaction://noaction"/>
              </a:rPr>
              <a:t>The Internet</a:t>
            </a:r>
            <a:endParaRPr lang="en-US" altLang="en-US" sz="1600" b="1">
              <a:solidFill>
                <a:srgbClr val="EEB42D"/>
              </a:solidFill>
            </a:endParaRPr>
          </a:p>
        </p:txBody>
      </p:sp>
      <p:sp>
        <p:nvSpPr>
          <p:cNvPr id="7190" name="Text Box 39"/>
          <p:cNvSpPr txBox="1">
            <a:spLocks noChangeArrowheads="1"/>
          </p:cNvSpPr>
          <p:nvPr/>
        </p:nvSpPr>
        <p:spPr bwMode="auto">
          <a:xfrm>
            <a:off x="7239000" y="3886201"/>
            <a:ext cx="1524000" cy="24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>
                <a:solidFill>
                  <a:srgbClr val="EEB42D"/>
                </a:solidFill>
                <a:hlinkClick r:id="rId4" action="ppaction://hlinksldjump"/>
              </a:rPr>
              <a:t>Other LANS</a:t>
            </a:r>
            <a:endParaRPr lang="en-US" altLang="en-US">
              <a:solidFill>
                <a:srgbClr val="EEB42D"/>
              </a:solidFill>
            </a:endParaRPr>
          </a:p>
        </p:txBody>
      </p:sp>
      <p:sp>
        <p:nvSpPr>
          <p:cNvPr id="7191" name="Line 40"/>
          <p:cNvSpPr>
            <a:spLocks noChangeShapeType="1"/>
          </p:cNvSpPr>
          <p:nvPr/>
        </p:nvSpPr>
        <p:spPr bwMode="auto">
          <a:xfrm>
            <a:off x="6610350" y="1443037"/>
            <a:ext cx="95250" cy="1071563"/>
          </a:xfrm>
          <a:prstGeom prst="line">
            <a:avLst/>
          </a:prstGeom>
          <a:noFill/>
          <a:ln w="9525">
            <a:solidFill>
              <a:srgbClr val="E84B0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Text Box 41"/>
          <p:cNvSpPr txBox="1">
            <a:spLocks noChangeArrowheads="1"/>
          </p:cNvSpPr>
          <p:nvPr/>
        </p:nvSpPr>
        <p:spPr bwMode="auto">
          <a:xfrm>
            <a:off x="6019801" y="1200150"/>
            <a:ext cx="111442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>
                <a:solidFill>
                  <a:srgbClr val="EEB42D"/>
                </a:solidFill>
                <a:hlinkClick r:id="rId5" action="ppaction://hlinksldjump"/>
              </a:rPr>
              <a:t>Firewall</a:t>
            </a:r>
            <a:endParaRPr lang="en-US" altLang="en-US">
              <a:solidFill>
                <a:srgbClr val="EEB42D"/>
              </a:solidFill>
            </a:endParaRPr>
          </a:p>
        </p:txBody>
      </p:sp>
      <p:sp>
        <p:nvSpPr>
          <p:cNvPr id="7193" name="Text Box 43"/>
          <p:cNvSpPr txBox="1">
            <a:spLocks noChangeArrowheads="1"/>
          </p:cNvSpPr>
          <p:nvPr/>
        </p:nvSpPr>
        <p:spPr bwMode="auto">
          <a:xfrm>
            <a:off x="7467600" y="3086100"/>
            <a:ext cx="111283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EEB42D"/>
                </a:solidFill>
                <a:hlinkClick r:id="rId6" action="ppaction://hlinksldjump"/>
              </a:rPr>
              <a:t>Router</a:t>
            </a:r>
            <a:endParaRPr lang="en-US" altLang="en-US">
              <a:solidFill>
                <a:srgbClr val="EEB42D"/>
              </a:solidFill>
            </a:endParaRPr>
          </a:p>
        </p:txBody>
      </p:sp>
      <p:sp>
        <p:nvSpPr>
          <p:cNvPr id="7194" name="Text Box 44"/>
          <p:cNvSpPr txBox="1">
            <a:spLocks noChangeArrowheads="1"/>
          </p:cNvSpPr>
          <p:nvPr/>
        </p:nvSpPr>
        <p:spPr bwMode="auto">
          <a:xfrm>
            <a:off x="3581400" y="2571750"/>
            <a:ext cx="281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EEB42D"/>
                </a:solidFill>
                <a:hlinkClick r:id="rId7" action="ppaction://hlinksldjump"/>
              </a:rPr>
              <a:t>Fiber Optic Network Cable</a:t>
            </a:r>
            <a:endParaRPr lang="en-US" altLang="en-US">
              <a:solidFill>
                <a:srgbClr val="EEB42D"/>
              </a:solidFill>
            </a:endParaRPr>
          </a:p>
        </p:txBody>
      </p:sp>
      <p:sp>
        <p:nvSpPr>
          <p:cNvPr id="7195" name="Line 45"/>
          <p:cNvSpPr>
            <a:spLocks noChangeShapeType="1"/>
          </p:cNvSpPr>
          <p:nvPr/>
        </p:nvSpPr>
        <p:spPr bwMode="auto">
          <a:xfrm flipH="1" flipV="1">
            <a:off x="7315200" y="2971800"/>
            <a:ext cx="609600" cy="971550"/>
          </a:xfrm>
          <a:prstGeom prst="line">
            <a:avLst/>
          </a:prstGeom>
          <a:noFill/>
          <a:ln w="9525">
            <a:solidFill>
              <a:srgbClr val="E84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96" name="Picture 46" descr="MPj04308490000[1]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85900"/>
            <a:ext cx="12192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7" name="Line 50"/>
          <p:cNvSpPr>
            <a:spLocks noChangeShapeType="1"/>
          </p:cNvSpPr>
          <p:nvPr/>
        </p:nvSpPr>
        <p:spPr bwMode="auto">
          <a:xfrm flipV="1">
            <a:off x="6858000" y="2857500"/>
            <a:ext cx="387350" cy="0"/>
          </a:xfrm>
          <a:prstGeom prst="line">
            <a:avLst/>
          </a:prstGeom>
          <a:noFill/>
          <a:ln w="38100">
            <a:solidFill>
              <a:srgbClr val="E84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" name="Line 37"/>
          <p:cNvSpPr>
            <a:spLocks noChangeShapeType="1"/>
          </p:cNvSpPr>
          <p:nvPr/>
        </p:nvSpPr>
        <p:spPr bwMode="auto">
          <a:xfrm flipV="1">
            <a:off x="7467600" y="2114550"/>
            <a:ext cx="304800" cy="628650"/>
          </a:xfrm>
          <a:prstGeom prst="line">
            <a:avLst/>
          </a:prstGeom>
          <a:noFill/>
          <a:ln w="9525">
            <a:solidFill>
              <a:srgbClr val="E84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Line 17"/>
          <p:cNvSpPr>
            <a:spLocks noChangeShapeType="1"/>
          </p:cNvSpPr>
          <p:nvPr/>
        </p:nvSpPr>
        <p:spPr bwMode="auto">
          <a:xfrm>
            <a:off x="2965450" y="3031332"/>
            <a:ext cx="692150" cy="511969"/>
          </a:xfrm>
          <a:prstGeom prst="line">
            <a:avLst/>
          </a:prstGeom>
          <a:noFill/>
          <a:ln w="9525">
            <a:solidFill>
              <a:srgbClr val="E84B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00" name="Picture 61" descr="j04316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29050"/>
            <a:ext cx="1066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Text Box 62"/>
          <p:cNvSpPr txBox="1">
            <a:spLocks noChangeArrowheads="1"/>
          </p:cNvSpPr>
          <p:nvPr/>
        </p:nvSpPr>
        <p:spPr bwMode="auto">
          <a:xfrm>
            <a:off x="533400" y="3829050"/>
            <a:ext cx="1066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EEB42D"/>
                </a:solidFill>
                <a:hlinkClick r:id="rId10" action="ppaction://hlinksldjump"/>
              </a:rPr>
              <a:t>Server</a:t>
            </a:r>
            <a:endParaRPr lang="en-US" altLang="en-US" sz="1600" b="1">
              <a:solidFill>
                <a:srgbClr val="EEB42D"/>
              </a:solidFill>
            </a:endParaRPr>
          </a:p>
        </p:txBody>
      </p:sp>
      <p:pic>
        <p:nvPicPr>
          <p:cNvPr id="7202" name="Picture 66" descr="j039686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485900"/>
            <a:ext cx="703263" cy="62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68" descr="j039686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657350"/>
            <a:ext cx="703263" cy="62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4" name="Picture 72" descr="j039687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1"/>
            <a:ext cx="990600" cy="71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5" name="Picture 78" descr="rout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628901"/>
            <a:ext cx="1419225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06" name="Group 111"/>
          <p:cNvGrpSpPr>
            <a:grpSpLocks/>
          </p:cNvGrpSpPr>
          <p:nvPr/>
        </p:nvGrpSpPr>
        <p:grpSpPr bwMode="auto">
          <a:xfrm>
            <a:off x="3040063" y="3250406"/>
            <a:ext cx="2957512" cy="1552575"/>
            <a:chOff x="1915" y="2730"/>
            <a:chExt cx="1863" cy="1304"/>
          </a:xfrm>
        </p:grpSpPr>
        <p:pic>
          <p:nvPicPr>
            <p:cNvPr id="7212" name="Picture 5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784"/>
              <a:ext cx="714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3" name="Picture 69" descr="j039686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928"/>
              <a:ext cx="32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14" name="Picture 76" descr="j039686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696"/>
              <a:ext cx="28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5" name="Arc 79"/>
            <p:cNvSpPr>
              <a:spLocks/>
            </p:cNvSpPr>
            <p:nvPr/>
          </p:nvSpPr>
          <p:spPr bwMode="auto">
            <a:xfrm rot="21363590" flipV="1">
              <a:off x="1915" y="2730"/>
              <a:ext cx="1340" cy="735"/>
            </a:xfrm>
            <a:custGeom>
              <a:avLst/>
              <a:gdLst>
                <a:gd name="T0" fmla="*/ 311 w 21350"/>
                <a:gd name="T1" fmla="*/ 0 h 21023"/>
                <a:gd name="T2" fmla="*/ 1340 w 21350"/>
                <a:gd name="T3" fmla="*/ 620 h 21023"/>
                <a:gd name="T4" fmla="*/ 0 w 21350"/>
                <a:gd name="T5" fmla="*/ 735 h 21023"/>
                <a:gd name="T6" fmla="*/ 0 60000 65536"/>
                <a:gd name="T7" fmla="*/ 0 60000 65536"/>
                <a:gd name="T8" fmla="*/ 0 60000 65536"/>
                <a:gd name="T9" fmla="*/ 0 w 21350"/>
                <a:gd name="T10" fmla="*/ 0 h 21023"/>
                <a:gd name="T11" fmla="*/ 21350 w 21350"/>
                <a:gd name="T12" fmla="*/ 21023 h 210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50" h="21023" fill="none" extrusionOk="0">
                  <a:moveTo>
                    <a:pt x="4960" y="0"/>
                  </a:moveTo>
                  <a:cubicBezTo>
                    <a:pt x="13528" y="2022"/>
                    <a:pt x="20012" y="9041"/>
                    <a:pt x="21349" y="17743"/>
                  </a:cubicBezTo>
                </a:path>
                <a:path w="21350" h="21023" stroke="0" extrusionOk="0">
                  <a:moveTo>
                    <a:pt x="4960" y="0"/>
                  </a:moveTo>
                  <a:cubicBezTo>
                    <a:pt x="13528" y="2022"/>
                    <a:pt x="20012" y="9041"/>
                    <a:pt x="21349" y="17743"/>
                  </a:cubicBezTo>
                  <a:lnTo>
                    <a:pt x="0" y="21023"/>
                  </a:lnTo>
                  <a:close/>
                </a:path>
              </a:pathLst>
            </a:cu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6" name="Arc 86"/>
            <p:cNvSpPr>
              <a:spLocks/>
            </p:cNvSpPr>
            <p:nvPr/>
          </p:nvSpPr>
          <p:spPr bwMode="auto">
            <a:xfrm rot="21363590" flipV="1">
              <a:off x="2011" y="2825"/>
              <a:ext cx="1351" cy="735"/>
            </a:xfrm>
            <a:custGeom>
              <a:avLst/>
              <a:gdLst>
                <a:gd name="T0" fmla="*/ 311 w 21527"/>
                <a:gd name="T1" fmla="*/ 0 h 21023"/>
                <a:gd name="T2" fmla="*/ 1351 w 21527"/>
                <a:gd name="T3" fmla="*/ 673 h 21023"/>
                <a:gd name="T4" fmla="*/ 0 w 21527"/>
                <a:gd name="T5" fmla="*/ 735 h 21023"/>
                <a:gd name="T6" fmla="*/ 0 60000 65536"/>
                <a:gd name="T7" fmla="*/ 0 60000 65536"/>
                <a:gd name="T8" fmla="*/ 0 60000 65536"/>
                <a:gd name="T9" fmla="*/ 0 w 21527"/>
                <a:gd name="T10" fmla="*/ 0 h 21023"/>
                <a:gd name="T11" fmla="*/ 21527 w 21527"/>
                <a:gd name="T12" fmla="*/ 21023 h 210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7" h="21023" fill="none" extrusionOk="0">
                  <a:moveTo>
                    <a:pt x="4960" y="0"/>
                  </a:moveTo>
                  <a:cubicBezTo>
                    <a:pt x="14071" y="2150"/>
                    <a:pt x="20759" y="9923"/>
                    <a:pt x="21527" y="19251"/>
                  </a:cubicBezTo>
                </a:path>
                <a:path w="21527" h="21023" stroke="0" extrusionOk="0">
                  <a:moveTo>
                    <a:pt x="4960" y="0"/>
                  </a:moveTo>
                  <a:cubicBezTo>
                    <a:pt x="14071" y="2150"/>
                    <a:pt x="20759" y="9923"/>
                    <a:pt x="21527" y="19251"/>
                  </a:cubicBezTo>
                  <a:lnTo>
                    <a:pt x="0" y="21023"/>
                  </a:lnTo>
                  <a:close/>
                </a:path>
              </a:pathLst>
            </a:cu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17" name="Arc 87"/>
            <p:cNvSpPr>
              <a:spLocks/>
            </p:cNvSpPr>
            <p:nvPr/>
          </p:nvSpPr>
          <p:spPr bwMode="auto">
            <a:xfrm rot="21363590" flipV="1">
              <a:off x="2107" y="2921"/>
              <a:ext cx="1355" cy="735"/>
            </a:xfrm>
            <a:custGeom>
              <a:avLst/>
              <a:gdLst>
                <a:gd name="T0" fmla="*/ 311 w 21590"/>
                <a:gd name="T1" fmla="*/ 0 h 21023"/>
                <a:gd name="T2" fmla="*/ 1355 w 21590"/>
                <a:gd name="T3" fmla="*/ 711 h 21023"/>
                <a:gd name="T4" fmla="*/ 0 w 21590"/>
                <a:gd name="T5" fmla="*/ 735 h 21023"/>
                <a:gd name="T6" fmla="*/ 0 60000 65536"/>
                <a:gd name="T7" fmla="*/ 0 60000 65536"/>
                <a:gd name="T8" fmla="*/ 0 60000 65536"/>
                <a:gd name="T9" fmla="*/ 0 w 21590"/>
                <a:gd name="T10" fmla="*/ 0 h 21023"/>
                <a:gd name="T11" fmla="*/ 21590 w 21590"/>
                <a:gd name="T12" fmla="*/ 21023 h 210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0" h="21023" fill="none" extrusionOk="0">
                  <a:moveTo>
                    <a:pt x="4960" y="0"/>
                  </a:moveTo>
                  <a:cubicBezTo>
                    <a:pt x="14467" y="2243"/>
                    <a:pt x="21285" y="10587"/>
                    <a:pt x="21589" y="20350"/>
                  </a:cubicBezTo>
                </a:path>
                <a:path w="21590" h="21023" stroke="0" extrusionOk="0">
                  <a:moveTo>
                    <a:pt x="4960" y="0"/>
                  </a:moveTo>
                  <a:cubicBezTo>
                    <a:pt x="14467" y="2243"/>
                    <a:pt x="21285" y="10587"/>
                    <a:pt x="21589" y="20350"/>
                  </a:cubicBezTo>
                  <a:lnTo>
                    <a:pt x="0" y="21023"/>
                  </a:lnTo>
                  <a:close/>
                </a:path>
              </a:pathLst>
            </a:custGeom>
            <a:noFill/>
            <a:ln w="3175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7218" name="Picture 88" descr="j039687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408"/>
              <a:ext cx="432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07" name="Picture 9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594" y="1226062"/>
            <a:ext cx="609600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8" name="Text Box 104"/>
          <p:cNvSpPr txBox="1">
            <a:spLocks noChangeArrowheads="1"/>
          </p:cNvSpPr>
          <p:nvPr/>
        </p:nvSpPr>
        <p:spPr bwMode="auto">
          <a:xfrm>
            <a:off x="4572000" y="1200150"/>
            <a:ext cx="53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EEB42D"/>
                </a:solidFill>
                <a:hlinkClick r:id="rId17" action="ppaction://hlinksldjump"/>
              </a:rPr>
              <a:t>PC</a:t>
            </a:r>
            <a:endParaRPr lang="en-US" altLang="en-US" sz="1600" b="1">
              <a:solidFill>
                <a:srgbClr val="EEB42D"/>
              </a:solidFill>
            </a:endParaRPr>
          </a:p>
        </p:txBody>
      </p:sp>
      <p:sp>
        <p:nvSpPr>
          <p:cNvPr id="7209" name="Text Box 105"/>
          <p:cNvSpPr txBox="1">
            <a:spLocks noChangeArrowheads="1"/>
          </p:cNvSpPr>
          <p:nvPr/>
        </p:nvSpPr>
        <p:spPr bwMode="auto">
          <a:xfrm>
            <a:off x="5105400" y="4572000"/>
            <a:ext cx="1981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EEB42D"/>
                </a:solidFill>
                <a:hlinkClick r:id="" action="ppaction://noaction"/>
              </a:rPr>
              <a:t>Wireless Network</a:t>
            </a:r>
            <a:endParaRPr lang="en-US" altLang="en-US" sz="1600" b="1">
              <a:solidFill>
                <a:srgbClr val="EEB42D"/>
              </a:solidFill>
            </a:endParaRPr>
          </a:p>
        </p:txBody>
      </p:sp>
      <p:sp>
        <p:nvSpPr>
          <p:cNvPr id="7210" name="Text Box 106"/>
          <p:cNvSpPr txBox="1">
            <a:spLocks noChangeArrowheads="1"/>
          </p:cNvSpPr>
          <p:nvPr/>
        </p:nvSpPr>
        <p:spPr bwMode="auto">
          <a:xfrm>
            <a:off x="2057400" y="1200150"/>
            <a:ext cx="1676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EEB42D"/>
                </a:solidFill>
                <a:hlinkClick r:id="rId18" action="ppaction://hlinksldjump"/>
              </a:rPr>
              <a:t>Wired Network</a:t>
            </a:r>
            <a:endParaRPr lang="en-US" altLang="en-US" sz="1600" b="1">
              <a:solidFill>
                <a:srgbClr val="EEB42D"/>
              </a:solidFill>
            </a:endParaRPr>
          </a:p>
        </p:txBody>
      </p:sp>
      <p:sp>
        <p:nvSpPr>
          <p:cNvPr id="7211" name="Text Box 107"/>
          <p:cNvSpPr txBox="1">
            <a:spLocks noChangeArrowheads="1"/>
          </p:cNvSpPr>
          <p:nvPr/>
        </p:nvSpPr>
        <p:spPr bwMode="auto">
          <a:xfrm>
            <a:off x="1219200" y="3257550"/>
            <a:ext cx="914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EEB42D"/>
                </a:solidFill>
                <a:hlinkClick r:id="rId19" action="ppaction://hlinksldjump"/>
              </a:rPr>
              <a:t>Switch</a:t>
            </a:r>
            <a:endParaRPr lang="en-US" altLang="en-US" sz="1600" b="1">
              <a:solidFill>
                <a:srgbClr val="EEB42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Network Diyagramı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16" descr="W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26" y="1143000"/>
            <a:ext cx="2362200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8" descr="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026" y="1143001"/>
            <a:ext cx="2362200" cy="147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20" descr="707a8bcfd5f36242d21b4eb1bf325a520-7645-8449-4_01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26" y="3028950"/>
            <a:ext cx="2362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21"/>
          <p:cNvSpPr txBox="1">
            <a:spLocks noChangeArrowheads="1"/>
          </p:cNvSpPr>
          <p:nvPr/>
        </p:nvSpPr>
        <p:spPr bwMode="auto">
          <a:xfrm>
            <a:off x="3367581" y="4514850"/>
            <a:ext cx="2362200" cy="369332"/>
          </a:xfrm>
          <a:prstGeom prst="rect">
            <a:avLst/>
          </a:prstGeom>
          <a:solidFill>
            <a:srgbClr val="E84B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/>
              <a:t>PEER TO PEER</a:t>
            </a:r>
          </a:p>
        </p:txBody>
      </p:sp>
      <p:sp>
        <p:nvSpPr>
          <p:cNvPr id="8201" name="Text Box 22"/>
          <p:cNvSpPr txBox="1">
            <a:spLocks noChangeArrowheads="1"/>
          </p:cNvSpPr>
          <p:nvPr/>
        </p:nvSpPr>
        <p:spPr bwMode="auto">
          <a:xfrm>
            <a:off x="1785026" y="2628900"/>
            <a:ext cx="2362200" cy="369332"/>
          </a:xfrm>
          <a:prstGeom prst="rect">
            <a:avLst/>
          </a:prstGeom>
          <a:solidFill>
            <a:srgbClr val="E84B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WIDE AREA </a:t>
            </a:r>
          </a:p>
        </p:txBody>
      </p:sp>
      <p:sp>
        <p:nvSpPr>
          <p:cNvPr id="8202" name="Text Box 23"/>
          <p:cNvSpPr txBox="1">
            <a:spLocks noChangeArrowheads="1"/>
          </p:cNvSpPr>
          <p:nvPr/>
        </p:nvSpPr>
        <p:spPr bwMode="auto">
          <a:xfrm>
            <a:off x="4833026" y="2628900"/>
            <a:ext cx="2362200" cy="369332"/>
          </a:xfrm>
          <a:prstGeom prst="rect">
            <a:avLst/>
          </a:prstGeom>
          <a:solidFill>
            <a:srgbClr val="E84B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LOCAL AREA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_ADJUSTSHAPES_ARROWANGLE" val="45"/>
  <p:tag name="VCT_ADJUSTSHAPES_CHEVRONANGLE" val="60"/>
  <p:tag name="VCT_ADJUSTSHAPES_ROUNDRECTPOINTS" val="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 Master 16-9 red"/>
  <p:tag name="VCT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,25;21,25;42,5;42,5;56,25;56,25;70,62504;70,62496;85;"/>
  <p:tag name="VCT-BULLETVISIBILITY" val="G*****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RADIUS" val="30"/>
</p:tagLst>
</file>

<file path=ppt/theme/theme1.xml><?xml version="1.0" encoding="utf-8"?>
<a:theme xmlns:a="http://schemas.openxmlformats.org/drawingml/2006/main" name="Master-16-9-RED-Fujitsu Confidental.Restricted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t" anchorCtr="0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ujitsu">
      <a:dk1>
        <a:srgbClr val="000000"/>
      </a:dk1>
      <a:lt1>
        <a:srgbClr val="FFFFFF"/>
      </a:lt1>
      <a:dk2>
        <a:srgbClr val="87867E"/>
      </a:dk2>
      <a:lt2>
        <a:srgbClr val="DAD9D6"/>
      </a:lt2>
      <a:accent1>
        <a:srgbClr val="FF0000"/>
      </a:accent1>
      <a:accent2>
        <a:srgbClr val="A30B1A"/>
      </a:accent2>
      <a:accent3>
        <a:srgbClr val="861718"/>
      </a:accent3>
      <a:accent4>
        <a:srgbClr val="681A14"/>
      </a:accent4>
      <a:accent5>
        <a:srgbClr val="48190A"/>
      </a:accent5>
      <a:accent6>
        <a:srgbClr val="3C3C35"/>
      </a:accent6>
      <a:hlink>
        <a:srgbClr val="1782DB"/>
      </a:hlink>
      <a:folHlink>
        <a:srgbClr val="FF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TSDocument" ma:contentTypeID="0x010100124B1F8B947F44D58E84F785DFA9D30F000912B239E4855240A292764B985BB479" ma:contentTypeVersion="1" ma:contentTypeDescription="Create a new FTSDocument" ma:contentTypeScope="" ma:versionID="16bcf5c2700cc2bc08608127db113334">
  <xsd:schema xmlns:xsd="http://www.w3.org/2001/XMLSchema" xmlns:xs="http://www.w3.org/2001/XMLSchema" xmlns:p="http://schemas.microsoft.com/office/2006/metadata/properties" xmlns:ns1="http://schemas.microsoft.com/sharepoint/v3" xmlns:ns2="dfff48b9-f44a-47fa-b4bb-78f4fc16437c" targetNamespace="http://schemas.microsoft.com/office/2006/metadata/properties" ma:root="true" ma:fieldsID="39034c0f8e3574c7ffd2393b3e0db6bd" ns1:_="" ns2:_="">
    <xsd:import namespace="http://schemas.microsoft.com/sharepoint/v3"/>
    <xsd:import namespace="dfff48b9-f44a-47fa-b4bb-78f4fc16437c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FTSSequence" minOccurs="0"/>
                <xsd:element ref="ns2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Note">
          <xsd:maxLength value="255"/>
        </xsd:restriction>
      </xsd:simpleType>
    </xsd:element>
    <xsd:element name="PublishingContact" ma:index="9" nillable="true" ma:displayName="Contact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0" nillable="true" ma:displayName="Contact E-Mail Address" ma:internalName="PublishingContactEmail">
      <xsd:simpleType>
        <xsd:restriction base="dms:Text">
          <xsd:maxLength value="255"/>
        </xsd:restriction>
      </xsd:simpleType>
    </xsd:element>
    <xsd:element name="PublishingContactName" ma:index="11" nillable="true" ma:displayName="Contact Name" ma:internalName="PublishingContactName">
      <xsd:simpleType>
        <xsd:restriction base="dms:Text">
          <xsd:maxLength value="255"/>
        </xsd:restriction>
      </xsd:simpleType>
    </xsd:element>
    <xsd:element name="PublishingContactPicture" ma:index="12" nillable="true" ma:displayName="Contact Picture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FTSSequence" ma:index="13" nillable="true" ma:displayName="Sequence" ma:internalName="FTSSequence">
      <xsd:simpleType>
        <xsd:restriction base="dms:Number">
          <xsd:max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f48b9-f44a-47fa-b4bb-78f4fc16437c" elementFormDefault="qualified">
    <xsd:import namespace="http://schemas.microsoft.com/office/2006/documentManagement/types"/>
    <xsd:import namespace="http://schemas.microsoft.com/office/infopath/2007/PartnerControls"/>
    <xsd:element name="Category" ma:index="14" ma:displayName="Category" ma:format="RadioButtons" ma:internalName="Category">
      <xsd:simpleType>
        <xsd:restriction base="dms:Choice">
          <xsd:enumeration value="WordTemp"/>
          <xsd:enumeration value="WordTemp(intern)"/>
          <xsd:enumeration value="PP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http://schemas.microsoft.com/sharepoint/v3" xsi:nil="true"/>
    <Category xmlns="dfff48b9-f44a-47fa-b4bb-78f4fc16437c">PPT</Category>
    <PublishingContactEmail xmlns="http://schemas.microsoft.com/sharepoint/v3" xsi:nil="true"/>
    <PublishingContactPicture xmlns="http://schemas.microsoft.com/sharepoint/v3">
      <Url xsi:nil="true"/>
      <Description xsi:nil="true"/>
    </PublishingContactPicture>
    <FTSSequenc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78BBAB-0C58-444F-8D95-AB08B53070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fff48b9-f44a-47fa-b4bb-78f4fc1643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E1C9E3-7593-423D-89C1-42E82ADA8CD0}">
  <ds:schemaRefs>
    <ds:schemaRef ds:uri="dfff48b9-f44a-47fa-b4bb-78f4fc16437c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3E6BFCC-DFEB-46C9-B58D-55BAB61694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Master-16-9-RED-Fujitsu Confidental.Restricted</Template>
  <TotalTime>0</TotalTime>
  <Words>777</Words>
  <Application>Microsoft Office PowerPoint</Application>
  <PresentationFormat>On-screen Show (16:9)</PresentationFormat>
  <Paragraphs>112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Master-16-9-RED-Fujitsu Confidental.Restricted</vt:lpstr>
      <vt:lpstr>Erçin DİNÇER</vt:lpstr>
      <vt:lpstr>Günlük Hayatımızda Bilgisayar Ağları</vt:lpstr>
      <vt:lpstr>IP Adresi</vt:lpstr>
      <vt:lpstr>IP Adresi</vt:lpstr>
      <vt:lpstr>IP Adresi</vt:lpstr>
      <vt:lpstr>OSI Referans Modeli</vt:lpstr>
      <vt:lpstr>Temel Kavramlar</vt:lpstr>
      <vt:lpstr>Network Diyagramı</vt:lpstr>
      <vt:lpstr>PowerPoint Presentation</vt:lpstr>
      <vt:lpstr>Fiber Kablo</vt:lpstr>
      <vt:lpstr>Switch ve Hub</vt:lpstr>
      <vt:lpstr>Server</vt:lpstr>
      <vt:lpstr>Server</vt:lpstr>
      <vt:lpstr>Network Topolojileri</vt:lpstr>
      <vt:lpstr>Firewall</vt:lpstr>
      <vt:lpstr>Router</vt:lpstr>
      <vt:lpstr>İnternet</vt:lpstr>
      <vt:lpstr>Title</vt:lpstr>
      <vt:lpstr>PowerPoint Presentation</vt:lpstr>
    </vt:vector>
  </TitlesOfParts>
  <Company>Fujitsu Technology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Oncar, Ali</dc:creator>
  <cp:lastModifiedBy>Dincer, Ercin</cp:lastModifiedBy>
  <cp:revision>22</cp:revision>
  <dcterms:created xsi:type="dcterms:W3CDTF">2017-02-20T07:30:47Z</dcterms:created>
  <dcterms:modified xsi:type="dcterms:W3CDTF">2017-03-07T10:34:47Z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0x010100124B1F8B947F44D58E84F785DFA9D30F000912B239E4855240A292764B985BB479</vt:lpwstr>
  </property>
  <property fmtid="{D5CDD505-2E9C-101B-9397-08002B2CF9AE}" pid="3" name="Order">
    <vt:r8>37400</vt:r8>
  </property>
</Properties>
</file>